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ink/ink13.xml" ContentType="application/inkml+xml"/>
  <Override PartName="/ppt/ink/ink14.xml" ContentType="application/inkml+xml"/>
  <Override PartName="/ppt/ink/ink15.xml" ContentType="application/inkml+xml"/>
  <Override PartName="/ppt/ink/ink16.xml" ContentType="application/inkml+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3"/>
  </p:notesMasterIdLst>
  <p:sldIdLst>
    <p:sldId id="256" r:id="rId3"/>
    <p:sldId id="626" r:id="rId4"/>
    <p:sldId id="497" r:id="rId5"/>
    <p:sldId id="634" r:id="rId6"/>
    <p:sldId id="627" r:id="rId7"/>
    <p:sldId id="433" r:id="rId8"/>
    <p:sldId id="643" r:id="rId9"/>
    <p:sldId id="449" r:id="rId10"/>
    <p:sldId id="644" r:id="rId11"/>
    <p:sldId id="646" r:id="rId12"/>
    <p:sldId id="645" r:id="rId13"/>
    <p:sldId id="648" r:id="rId14"/>
    <p:sldId id="466" r:id="rId15"/>
    <p:sldId id="425" r:id="rId16"/>
    <p:sldId id="427" r:id="rId17"/>
    <p:sldId id="442" r:id="rId18"/>
    <p:sldId id="628" r:id="rId19"/>
    <p:sldId id="431" r:id="rId20"/>
    <p:sldId id="463" r:id="rId21"/>
    <p:sldId id="450" r:id="rId22"/>
    <p:sldId id="642" r:id="rId23"/>
    <p:sldId id="647" r:id="rId24"/>
    <p:sldId id="465" r:id="rId25"/>
    <p:sldId id="629" r:id="rId26"/>
    <p:sldId id="421" r:id="rId27"/>
    <p:sldId id="259" r:id="rId28"/>
    <p:sldId id="494" r:id="rId29"/>
    <p:sldId id="649" r:id="rId30"/>
    <p:sldId id="631" r:id="rId31"/>
    <p:sldId id="651" r:id="rId32"/>
    <p:sldId id="652" r:id="rId33"/>
    <p:sldId id="496" r:id="rId34"/>
    <p:sldId id="258" r:id="rId35"/>
    <p:sldId id="650" r:id="rId36"/>
    <p:sldId id="630" r:id="rId37"/>
    <p:sldId id="633" r:id="rId38"/>
    <p:sldId id="261" r:id="rId39"/>
    <p:sldId id="457" r:id="rId40"/>
    <p:sldId id="445" r:id="rId41"/>
    <p:sldId id="410" r:id="rId42"/>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88" d="100"/>
          <a:sy n="88" d="100"/>
        </p:scale>
        <p:origin x="374" y="53"/>
      </p:cViewPr>
      <p:guideLst>
        <p:guide orient="horz" pos="2160"/>
        <p:guide pos="386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s>
</file>

<file path=ppt/diagrams/_rels/data1.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12.jpeg"/><Relationship Id="rId2" Type="http://schemas.openxmlformats.org/officeDocument/2006/relationships/image" Target="../media/image9.png"/><Relationship Id="rId1" Type="http://schemas.openxmlformats.org/officeDocument/2006/relationships/image" Target="../media/image8.png"/><Relationship Id="rId6" Type="http://schemas.openxmlformats.org/officeDocument/2006/relationships/image" Target="../media/image11.png"/><Relationship Id="rId5" Type="http://schemas.microsoft.com/office/2007/relationships/hdphoto" Target="../media/hdphoto3.wdp"/><Relationship Id="rId4"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12.jpeg"/><Relationship Id="rId2" Type="http://schemas.openxmlformats.org/officeDocument/2006/relationships/image" Target="../media/image9.png"/><Relationship Id="rId1" Type="http://schemas.openxmlformats.org/officeDocument/2006/relationships/image" Target="../media/image8.png"/><Relationship Id="rId6" Type="http://schemas.openxmlformats.org/officeDocument/2006/relationships/image" Target="../media/image11.png"/><Relationship Id="rId5" Type="http://schemas.microsoft.com/office/2007/relationships/hdphoto" Target="../media/hdphoto3.wdp"/><Relationship Id="rId4"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C25CBE-DB68-4498-A07F-D6A1A4DCA6B9}" type="doc">
      <dgm:prSet loTypeId="urn:microsoft.com/office/officeart/2005/8/layout/hList7" loCatId="list" qsTypeId="urn:microsoft.com/office/officeart/2005/8/quickstyle/simple1" qsCatId="simple" csTypeId="urn:microsoft.com/office/officeart/2005/8/colors/colorful5" csCatId="colorful" phldr="1"/>
      <dgm:spPr/>
      <dgm:t>
        <a:bodyPr/>
        <a:lstStyle/>
        <a:p>
          <a:endParaRPr lang="es-MX"/>
        </a:p>
      </dgm:t>
    </dgm:pt>
    <dgm:pt modelId="{AD8D0C72-1ED8-4364-A6D4-EF43BFCEE740}">
      <dgm:prSet custT="1"/>
      <dgm:spPr/>
      <dgm:t>
        <a:bodyPr/>
        <a:lstStyle/>
        <a:p>
          <a:r>
            <a:rPr lang="es-MX" sz="1500" dirty="0">
              <a:latin typeface="Open Sans" panose="020B0606030504020204" pitchFamily="34" charset="0"/>
              <a:ea typeface="Open Sans" panose="020B0606030504020204" pitchFamily="34" charset="0"/>
              <a:cs typeface="Open Sans" panose="020B0606030504020204" pitchFamily="34" charset="0"/>
            </a:rPr>
            <a:t>Problemas con la IA  en la investigación y publicación científica</a:t>
          </a:r>
        </a:p>
      </dgm:t>
    </dgm:pt>
    <dgm:pt modelId="{2806199A-BDC6-45C8-B3AB-021895CDC725}" type="parTrans" cxnId="{7AC56F6B-288C-4C40-B184-8E89A7970782}">
      <dgm:prSet/>
      <dgm:spPr/>
      <dgm:t>
        <a:bodyPr/>
        <a:lstStyle/>
        <a:p>
          <a:endParaRPr lang="es-MX" sz="1500">
            <a:latin typeface="Open Sans" panose="020B0606030504020204" pitchFamily="34" charset="0"/>
            <a:ea typeface="Open Sans" panose="020B0606030504020204" pitchFamily="34" charset="0"/>
            <a:cs typeface="Open Sans" panose="020B0606030504020204" pitchFamily="34" charset="0"/>
          </a:endParaRPr>
        </a:p>
      </dgm:t>
    </dgm:pt>
    <dgm:pt modelId="{CDB18C51-5DDD-473C-913E-6C60634503A4}" type="sibTrans" cxnId="{7AC56F6B-288C-4C40-B184-8E89A7970782}">
      <dgm:prSet/>
      <dgm:spPr/>
      <dgm:t>
        <a:bodyPr/>
        <a:lstStyle/>
        <a:p>
          <a:endParaRPr lang="es-MX" sz="1500">
            <a:latin typeface="Open Sans" panose="020B0606030504020204" pitchFamily="34" charset="0"/>
            <a:ea typeface="Open Sans" panose="020B0606030504020204" pitchFamily="34" charset="0"/>
            <a:cs typeface="Open Sans" panose="020B0606030504020204" pitchFamily="34" charset="0"/>
          </a:endParaRPr>
        </a:p>
      </dgm:t>
    </dgm:pt>
    <dgm:pt modelId="{051AC5D2-B3CD-4685-87A6-5D5E2EB08831}">
      <dgm:prSet custT="1"/>
      <dgm:spPr/>
      <dgm:t>
        <a:bodyPr/>
        <a:lstStyle/>
        <a:p>
          <a:r>
            <a:rPr lang="es-MX" sz="1500">
              <a:latin typeface="Open Sans" panose="020B0606030504020204" pitchFamily="34" charset="0"/>
              <a:ea typeface="Open Sans" panose="020B0606030504020204" pitchFamily="34" charset="0"/>
              <a:cs typeface="Open Sans" panose="020B0606030504020204" pitchFamily="34" charset="0"/>
            </a:rPr>
            <a:t>10 Políticas editoriales sobre el uso de IA</a:t>
          </a:r>
        </a:p>
      </dgm:t>
    </dgm:pt>
    <dgm:pt modelId="{4E642D1B-2208-4BAC-9344-4AD89B4F68DE}" type="parTrans" cxnId="{C4896F81-9FED-49E1-81F0-895510FB8EE2}">
      <dgm:prSet/>
      <dgm:spPr/>
      <dgm:t>
        <a:bodyPr/>
        <a:lstStyle/>
        <a:p>
          <a:endParaRPr lang="es-MX" sz="1500">
            <a:latin typeface="Open Sans" panose="020B0606030504020204" pitchFamily="34" charset="0"/>
            <a:ea typeface="Open Sans" panose="020B0606030504020204" pitchFamily="34" charset="0"/>
            <a:cs typeface="Open Sans" panose="020B0606030504020204" pitchFamily="34" charset="0"/>
          </a:endParaRPr>
        </a:p>
      </dgm:t>
    </dgm:pt>
    <dgm:pt modelId="{424EE3F1-C563-457E-A26F-4506F8979A08}" type="sibTrans" cxnId="{C4896F81-9FED-49E1-81F0-895510FB8EE2}">
      <dgm:prSet/>
      <dgm:spPr/>
      <dgm:t>
        <a:bodyPr/>
        <a:lstStyle/>
        <a:p>
          <a:endParaRPr lang="es-MX" sz="1500">
            <a:latin typeface="Open Sans" panose="020B0606030504020204" pitchFamily="34" charset="0"/>
            <a:ea typeface="Open Sans" panose="020B0606030504020204" pitchFamily="34" charset="0"/>
            <a:cs typeface="Open Sans" panose="020B0606030504020204" pitchFamily="34" charset="0"/>
          </a:endParaRPr>
        </a:p>
      </dgm:t>
    </dgm:pt>
    <dgm:pt modelId="{B2145C36-A076-4F6D-87E1-D0EA2CCD2979}">
      <dgm:prSet custT="1"/>
      <dgm:spPr/>
      <dgm:t>
        <a:bodyPr/>
        <a:lstStyle/>
        <a:p>
          <a:r>
            <a:rPr lang="es-MX" sz="1500" dirty="0">
              <a:latin typeface="Open Sans" panose="020B0606030504020204" pitchFamily="34" charset="0"/>
              <a:ea typeface="Open Sans" panose="020B0606030504020204" pitchFamily="34" charset="0"/>
              <a:cs typeface="Open Sans" panose="020B0606030504020204" pitchFamily="34" charset="0"/>
            </a:rPr>
            <a:t>Para qué usar IA en la revista y la generación de asistentes</a:t>
          </a:r>
        </a:p>
      </dgm:t>
    </dgm:pt>
    <dgm:pt modelId="{5F0C11EF-2AF4-45DC-89E5-7D767FC07C58}" type="parTrans" cxnId="{67775941-FC40-406E-B24B-57A54F9A89F7}">
      <dgm:prSet/>
      <dgm:spPr/>
      <dgm:t>
        <a:bodyPr/>
        <a:lstStyle/>
        <a:p>
          <a:endParaRPr lang="es-MX" sz="1500">
            <a:latin typeface="Open Sans" panose="020B0606030504020204" pitchFamily="34" charset="0"/>
            <a:ea typeface="Open Sans" panose="020B0606030504020204" pitchFamily="34" charset="0"/>
            <a:cs typeface="Open Sans" panose="020B0606030504020204" pitchFamily="34" charset="0"/>
          </a:endParaRPr>
        </a:p>
      </dgm:t>
    </dgm:pt>
    <dgm:pt modelId="{13D559E2-64C4-4287-BC8F-9DA1A0BB7D7D}" type="sibTrans" cxnId="{67775941-FC40-406E-B24B-57A54F9A89F7}">
      <dgm:prSet/>
      <dgm:spPr/>
      <dgm:t>
        <a:bodyPr/>
        <a:lstStyle/>
        <a:p>
          <a:endParaRPr lang="es-MX" sz="1500">
            <a:latin typeface="Open Sans" panose="020B0606030504020204" pitchFamily="34" charset="0"/>
            <a:ea typeface="Open Sans" panose="020B0606030504020204" pitchFamily="34" charset="0"/>
            <a:cs typeface="Open Sans" panose="020B0606030504020204" pitchFamily="34" charset="0"/>
          </a:endParaRPr>
        </a:p>
      </dgm:t>
    </dgm:pt>
    <dgm:pt modelId="{4EB704A9-49B4-42DF-9019-22EA07B4FFAE}">
      <dgm:prSet custT="1"/>
      <dgm:spPr/>
      <dgm:t>
        <a:bodyPr/>
        <a:lstStyle/>
        <a:p>
          <a:r>
            <a:rPr lang="es-MX" sz="1500" dirty="0">
              <a:latin typeface="Open Sans" panose="020B0606030504020204" pitchFamily="34" charset="0"/>
              <a:ea typeface="Open Sans" panose="020B0606030504020204" pitchFamily="34" charset="0"/>
              <a:cs typeface="Open Sans" panose="020B0606030504020204" pitchFamily="34" charset="0"/>
            </a:rPr>
            <a:t>Conclusión</a:t>
          </a:r>
        </a:p>
      </dgm:t>
    </dgm:pt>
    <dgm:pt modelId="{7BDAFBCF-0AC9-4C8A-B160-B42D5C94CEE4}" type="parTrans" cxnId="{3D7A009E-2E37-4431-AD13-4F3E494BAEC3}">
      <dgm:prSet/>
      <dgm:spPr/>
      <dgm:t>
        <a:bodyPr/>
        <a:lstStyle/>
        <a:p>
          <a:endParaRPr lang="es-MX" sz="1500">
            <a:latin typeface="Open Sans" panose="020B0606030504020204" pitchFamily="34" charset="0"/>
            <a:ea typeface="Open Sans" panose="020B0606030504020204" pitchFamily="34" charset="0"/>
            <a:cs typeface="Open Sans" panose="020B0606030504020204" pitchFamily="34" charset="0"/>
          </a:endParaRPr>
        </a:p>
      </dgm:t>
    </dgm:pt>
    <dgm:pt modelId="{DE68BFF3-913A-4A06-BECF-511D31F3C732}" type="sibTrans" cxnId="{3D7A009E-2E37-4431-AD13-4F3E494BAEC3}">
      <dgm:prSet/>
      <dgm:spPr/>
      <dgm:t>
        <a:bodyPr/>
        <a:lstStyle/>
        <a:p>
          <a:endParaRPr lang="es-MX" sz="1500">
            <a:latin typeface="Open Sans" panose="020B0606030504020204" pitchFamily="34" charset="0"/>
            <a:ea typeface="Open Sans" panose="020B0606030504020204" pitchFamily="34" charset="0"/>
            <a:cs typeface="Open Sans" panose="020B0606030504020204" pitchFamily="34" charset="0"/>
          </a:endParaRPr>
        </a:p>
      </dgm:t>
    </dgm:pt>
    <dgm:pt modelId="{BAC3355A-5465-48F3-9E08-06821674B2FC}">
      <dgm:prSet custT="1"/>
      <dgm:spPr/>
      <dgm:t>
        <a:bodyPr/>
        <a:lstStyle/>
        <a:p>
          <a:r>
            <a:rPr lang="es-VE" sz="1500" dirty="0">
              <a:latin typeface="Open Sans" panose="020B0606030504020204" pitchFamily="34" charset="0"/>
              <a:ea typeface="Open Sans" panose="020B0606030504020204" pitchFamily="34" charset="0"/>
              <a:cs typeface="Open Sans" panose="020B0606030504020204" pitchFamily="34" charset="0"/>
            </a:rPr>
            <a:t>Demostración del asistente</a:t>
          </a:r>
          <a:endParaRPr lang="es-MX" sz="1500" dirty="0">
            <a:latin typeface="Open Sans" panose="020B0606030504020204" pitchFamily="34" charset="0"/>
            <a:ea typeface="Open Sans" panose="020B0606030504020204" pitchFamily="34" charset="0"/>
            <a:cs typeface="Open Sans" panose="020B0606030504020204" pitchFamily="34" charset="0"/>
          </a:endParaRPr>
        </a:p>
      </dgm:t>
    </dgm:pt>
    <dgm:pt modelId="{56D46634-63D9-4E55-9395-4041A4B9889A}" type="parTrans" cxnId="{8B2592F5-0A8E-42EC-8860-7477A2F64F68}">
      <dgm:prSet/>
      <dgm:spPr/>
      <dgm:t>
        <a:bodyPr/>
        <a:lstStyle/>
        <a:p>
          <a:endParaRPr lang="en-US" sz="1500">
            <a:latin typeface="Open Sans" panose="020B0606030504020204" pitchFamily="34" charset="0"/>
            <a:ea typeface="Open Sans" panose="020B0606030504020204" pitchFamily="34" charset="0"/>
            <a:cs typeface="Open Sans" panose="020B0606030504020204" pitchFamily="34" charset="0"/>
          </a:endParaRPr>
        </a:p>
      </dgm:t>
    </dgm:pt>
    <dgm:pt modelId="{C25D994B-48A8-466C-BB30-25C2E44C250D}" type="sibTrans" cxnId="{8B2592F5-0A8E-42EC-8860-7477A2F64F68}">
      <dgm:prSet/>
      <dgm:spPr/>
      <dgm:t>
        <a:bodyPr/>
        <a:lstStyle/>
        <a:p>
          <a:endParaRPr lang="en-US" sz="1500">
            <a:latin typeface="Open Sans" panose="020B0606030504020204" pitchFamily="34" charset="0"/>
            <a:ea typeface="Open Sans" panose="020B0606030504020204" pitchFamily="34" charset="0"/>
            <a:cs typeface="Open Sans" panose="020B0606030504020204" pitchFamily="34" charset="0"/>
          </a:endParaRPr>
        </a:p>
      </dgm:t>
    </dgm:pt>
    <dgm:pt modelId="{16EDA176-0019-4935-A80A-62F8D16F1DC0}" type="pres">
      <dgm:prSet presAssocID="{81C25CBE-DB68-4498-A07F-D6A1A4DCA6B9}" presName="Name0" presStyleCnt="0">
        <dgm:presLayoutVars>
          <dgm:dir/>
          <dgm:resizeHandles val="exact"/>
        </dgm:presLayoutVars>
      </dgm:prSet>
      <dgm:spPr/>
    </dgm:pt>
    <dgm:pt modelId="{37169ED1-9564-4237-99A4-7E76DDB2CF5A}" type="pres">
      <dgm:prSet presAssocID="{81C25CBE-DB68-4498-A07F-D6A1A4DCA6B9}" presName="fgShape" presStyleLbl="fgShp" presStyleIdx="0" presStyleCnt="1" custScaleY="138095"/>
      <dgm:spPr/>
    </dgm:pt>
    <dgm:pt modelId="{16068E4F-5B56-46E5-86B5-315278C44597}" type="pres">
      <dgm:prSet presAssocID="{81C25CBE-DB68-4498-A07F-D6A1A4DCA6B9}" presName="linComp" presStyleCnt="0"/>
      <dgm:spPr/>
    </dgm:pt>
    <dgm:pt modelId="{0BE28294-0AA1-4971-AADA-E630B03DCBA2}" type="pres">
      <dgm:prSet presAssocID="{AD8D0C72-1ED8-4364-A6D4-EF43BFCEE740}" presName="compNode" presStyleCnt="0"/>
      <dgm:spPr/>
    </dgm:pt>
    <dgm:pt modelId="{074D0800-4404-447E-ABD1-1DCA831EE48D}" type="pres">
      <dgm:prSet presAssocID="{AD8D0C72-1ED8-4364-A6D4-EF43BFCEE740}" presName="bkgdShape" presStyleLbl="node1" presStyleIdx="0" presStyleCnt="5"/>
      <dgm:spPr/>
    </dgm:pt>
    <dgm:pt modelId="{41F22B97-D718-4D5F-A9FD-8E8169D5B701}" type="pres">
      <dgm:prSet presAssocID="{AD8D0C72-1ED8-4364-A6D4-EF43BFCEE740}" presName="nodeTx" presStyleLbl="node1" presStyleIdx="0" presStyleCnt="5">
        <dgm:presLayoutVars>
          <dgm:bulletEnabled val="1"/>
        </dgm:presLayoutVars>
      </dgm:prSet>
      <dgm:spPr/>
    </dgm:pt>
    <dgm:pt modelId="{815F3FCE-AEEF-4E4C-87EF-92DB8C755E20}" type="pres">
      <dgm:prSet presAssocID="{AD8D0C72-1ED8-4364-A6D4-EF43BFCEE740}" presName="invisiNode" presStyleLbl="node1" presStyleIdx="0" presStyleCnt="5"/>
      <dgm:spPr/>
    </dgm:pt>
    <dgm:pt modelId="{155996BE-208F-4C2D-B380-98C16E3EDF44}" type="pres">
      <dgm:prSet presAssocID="{AD8D0C72-1ED8-4364-A6D4-EF43BFCEE740}" presName="imagNode"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849E04CA-E63F-4298-85B6-ADA1919D3EB3}" type="pres">
      <dgm:prSet presAssocID="{CDB18C51-5DDD-473C-913E-6C60634503A4}" presName="sibTrans" presStyleLbl="sibTrans2D1" presStyleIdx="0" presStyleCnt="0"/>
      <dgm:spPr/>
    </dgm:pt>
    <dgm:pt modelId="{7A93569E-DCD4-418E-BBD8-E85963D1A225}" type="pres">
      <dgm:prSet presAssocID="{051AC5D2-B3CD-4685-87A6-5D5E2EB08831}" presName="compNode" presStyleCnt="0"/>
      <dgm:spPr/>
    </dgm:pt>
    <dgm:pt modelId="{3521963B-A75E-42B3-B6BF-5C6EA4836F73}" type="pres">
      <dgm:prSet presAssocID="{051AC5D2-B3CD-4685-87A6-5D5E2EB08831}" presName="bkgdShape" presStyleLbl="node1" presStyleIdx="1" presStyleCnt="5"/>
      <dgm:spPr/>
    </dgm:pt>
    <dgm:pt modelId="{36C77F83-1318-464A-9A57-C5FCDC7C7F8F}" type="pres">
      <dgm:prSet presAssocID="{051AC5D2-B3CD-4685-87A6-5D5E2EB08831}" presName="nodeTx" presStyleLbl="node1" presStyleIdx="1" presStyleCnt="5">
        <dgm:presLayoutVars>
          <dgm:bulletEnabled val="1"/>
        </dgm:presLayoutVars>
      </dgm:prSet>
      <dgm:spPr/>
    </dgm:pt>
    <dgm:pt modelId="{850AB438-0F0E-4CB4-BA01-EAC362266F23}" type="pres">
      <dgm:prSet presAssocID="{051AC5D2-B3CD-4685-87A6-5D5E2EB08831}" presName="invisiNode" presStyleLbl="node1" presStyleIdx="1" presStyleCnt="5"/>
      <dgm:spPr/>
    </dgm:pt>
    <dgm:pt modelId="{636F4A14-CBC2-4F00-B35E-672AEFBE7EB0}" type="pres">
      <dgm:prSet presAssocID="{051AC5D2-B3CD-4685-87A6-5D5E2EB08831}" presName="imagNode" presStyleLbl="fgImgPlace1" presStyleIdx="1" presStyleCnt="5"/>
      <dgm:spPr>
        <a:blipFill dpi="0" rotWithShape="1">
          <a:blip xmlns:r="http://schemas.openxmlformats.org/officeDocument/2006/relationships" r:embed="rId2">
            <a:extLst>
              <a:ext uri="{BEBA8EAE-BF5A-486C-A8C5-ECC9F3942E4B}">
                <a14:imgProps xmlns:a14="http://schemas.microsoft.com/office/drawing/2010/main">
                  <a14:imgLayer r:embed="rId3">
                    <a14:imgEffect>
                      <a14:sharpenSoften amount="-15000"/>
                    </a14:imgEffect>
                  </a14:imgLayer>
                </a14:imgProps>
              </a:ext>
              <a:ext uri="{28A0092B-C50C-407E-A947-70E740481C1C}">
                <a14:useLocalDpi xmlns:a14="http://schemas.microsoft.com/office/drawing/2010/main" val="0"/>
              </a:ext>
            </a:extLst>
          </a:blip>
          <a:srcRect/>
          <a:stretch>
            <a:fillRect/>
          </a:stretch>
        </a:blipFill>
      </dgm:spPr>
    </dgm:pt>
    <dgm:pt modelId="{B95E0119-2766-415C-A6CB-44FAF2F9AEE6}" type="pres">
      <dgm:prSet presAssocID="{424EE3F1-C563-457E-A26F-4506F8979A08}" presName="sibTrans" presStyleLbl="sibTrans2D1" presStyleIdx="0" presStyleCnt="0"/>
      <dgm:spPr/>
    </dgm:pt>
    <dgm:pt modelId="{40DCED78-D7CA-46D9-AA66-1F8DAF3C8FF1}" type="pres">
      <dgm:prSet presAssocID="{B2145C36-A076-4F6D-87E1-D0EA2CCD2979}" presName="compNode" presStyleCnt="0"/>
      <dgm:spPr/>
    </dgm:pt>
    <dgm:pt modelId="{DBE75E7A-518A-4A49-95C6-3BCF8933FE0D}" type="pres">
      <dgm:prSet presAssocID="{B2145C36-A076-4F6D-87E1-D0EA2CCD2979}" presName="bkgdShape" presStyleLbl="node1" presStyleIdx="2" presStyleCnt="5"/>
      <dgm:spPr/>
    </dgm:pt>
    <dgm:pt modelId="{6683C067-B0E5-4017-B68E-BFB37B37C74C}" type="pres">
      <dgm:prSet presAssocID="{B2145C36-A076-4F6D-87E1-D0EA2CCD2979}" presName="nodeTx" presStyleLbl="node1" presStyleIdx="2" presStyleCnt="5">
        <dgm:presLayoutVars>
          <dgm:bulletEnabled val="1"/>
        </dgm:presLayoutVars>
      </dgm:prSet>
      <dgm:spPr/>
    </dgm:pt>
    <dgm:pt modelId="{B7277FF8-B8BF-499C-BF58-B403E02FB706}" type="pres">
      <dgm:prSet presAssocID="{B2145C36-A076-4F6D-87E1-D0EA2CCD2979}" presName="invisiNode" presStyleLbl="node1" presStyleIdx="2" presStyleCnt="5"/>
      <dgm:spPr/>
    </dgm:pt>
    <dgm:pt modelId="{64D1D8E8-80A1-4FF9-970C-9F5D58EA1759}" type="pres">
      <dgm:prSet presAssocID="{B2145C36-A076-4F6D-87E1-D0EA2CCD2979}" presName="imagNode" presStyleLbl="fgImgPlace1" presStyleIdx="2" presStyleCnt="5"/>
      <dgm:spPr>
        <a:blipFill dpi="0" rotWithShape="1">
          <a:blip xmlns:r="http://schemas.openxmlformats.org/officeDocument/2006/relationships" r:embed="rId4">
            <a:extLst>
              <a:ext uri="{BEBA8EAE-BF5A-486C-A8C5-ECC9F3942E4B}">
                <a14:imgProps xmlns:a14="http://schemas.microsoft.com/office/drawing/2010/main">
                  <a14:imgLayer r:embed="rId5">
                    <a14:imgEffect>
                      <a14:sharpenSoften amount="-15000"/>
                    </a14:imgEffect>
                  </a14:imgLayer>
                </a14:imgProps>
              </a:ext>
              <a:ext uri="{28A0092B-C50C-407E-A947-70E740481C1C}">
                <a14:useLocalDpi xmlns:a14="http://schemas.microsoft.com/office/drawing/2010/main" val="0"/>
              </a:ext>
            </a:extLst>
          </a:blip>
          <a:srcRect/>
          <a:stretch>
            <a:fillRect/>
          </a:stretch>
        </a:blipFill>
      </dgm:spPr>
    </dgm:pt>
    <dgm:pt modelId="{2F144922-2BD1-49FD-BD6B-8B0CF566F8FB}" type="pres">
      <dgm:prSet presAssocID="{13D559E2-64C4-4287-BC8F-9DA1A0BB7D7D}" presName="sibTrans" presStyleLbl="sibTrans2D1" presStyleIdx="0" presStyleCnt="0"/>
      <dgm:spPr/>
    </dgm:pt>
    <dgm:pt modelId="{D0C20BC8-A99E-4D94-A8BE-3214C183B0E9}" type="pres">
      <dgm:prSet presAssocID="{BAC3355A-5465-48F3-9E08-06821674B2FC}" presName="compNode" presStyleCnt="0"/>
      <dgm:spPr/>
    </dgm:pt>
    <dgm:pt modelId="{5393284E-25E2-41BF-A616-05B37877E701}" type="pres">
      <dgm:prSet presAssocID="{BAC3355A-5465-48F3-9E08-06821674B2FC}" presName="bkgdShape" presStyleLbl="node1" presStyleIdx="3" presStyleCnt="5"/>
      <dgm:spPr/>
    </dgm:pt>
    <dgm:pt modelId="{DB4120B5-DA03-40D7-ADE5-2764932976AB}" type="pres">
      <dgm:prSet presAssocID="{BAC3355A-5465-48F3-9E08-06821674B2FC}" presName="nodeTx" presStyleLbl="node1" presStyleIdx="3" presStyleCnt="5">
        <dgm:presLayoutVars>
          <dgm:bulletEnabled val="1"/>
        </dgm:presLayoutVars>
      </dgm:prSet>
      <dgm:spPr/>
    </dgm:pt>
    <dgm:pt modelId="{A8F71EAC-1BDD-4BA1-8265-405D9A979F3A}" type="pres">
      <dgm:prSet presAssocID="{BAC3355A-5465-48F3-9E08-06821674B2FC}" presName="invisiNode" presStyleLbl="node1" presStyleIdx="3" presStyleCnt="5"/>
      <dgm:spPr/>
    </dgm:pt>
    <dgm:pt modelId="{E38B403F-F9AE-4CC6-95DB-7C1FB47E6288}" type="pres">
      <dgm:prSet presAssocID="{BAC3355A-5465-48F3-9E08-06821674B2FC}" presName="imagNode" presStyleLbl="fgImgPlace1" presStyleIdx="3" presStyleCnt="5"/>
      <dgm:spPr>
        <a:blipFill>
          <a:blip xmlns:r="http://schemas.openxmlformats.org/officeDocument/2006/relationships" r:embed="rId6"/>
          <a:srcRect/>
          <a:stretch>
            <a:fillRect/>
          </a:stretch>
        </a:blipFill>
      </dgm:spPr>
    </dgm:pt>
    <dgm:pt modelId="{7EA2EFBE-A986-415A-8E8B-4E0D05AB12E6}" type="pres">
      <dgm:prSet presAssocID="{C25D994B-48A8-466C-BB30-25C2E44C250D}" presName="sibTrans" presStyleLbl="sibTrans2D1" presStyleIdx="0" presStyleCnt="0"/>
      <dgm:spPr/>
    </dgm:pt>
    <dgm:pt modelId="{28187439-3275-422A-B51E-A1EDCD2E6CCA}" type="pres">
      <dgm:prSet presAssocID="{4EB704A9-49B4-42DF-9019-22EA07B4FFAE}" presName="compNode" presStyleCnt="0"/>
      <dgm:spPr/>
    </dgm:pt>
    <dgm:pt modelId="{71AF6DFC-3CB2-4951-8C98-D6F9981A02EC}" type="pres">
      <dgm:prSet presAssocID="{4EB704A9-49B4-42DF-9019-22EA07B4FFAE}" presName="bkgdShape" presStyleLbl="node1" presStyleIdx="4" presStyleCnt="5"/>
      <dgm:spPr/>
    </dgm:pt>
    <dgm:pt modelId="{0AD57134-78CE-4E2C-977D-6086A2A287EA}" type="pres">
      <dgm:prSet presAssocID="{4EB704A9-49B4-42DF-9019-22EA07B4FFAE}" presName="nodeTx" presStyleLbl="node1" presStyleIdx="4" presStyleCnt="5">
        <dgm:presLayoutVars>
          <dgm:bulletEnabled val="1"/>
        </dgm:presLayoutVars>
      </dgm:prSet>
      <dgm:spPr/>
    </dgm:pt>
    <dgm:pt modelId="{6145BD94-4FA5-42F1-9BBB-11393A325271}" type="pres">
      <dgm:prSet presAssocID="{4EB704A9-49B4-42DF-9019-22EA07B4FFAE}" presName="invisiNode" presStyleLbl="node1" presStyleIdx="4" presStyleCnt="5"/>
      <dgm:spPr/>
    </dgm:pt>
    <dgm:pt modelId="{9A9ACBCD-4DB4-494A-9F7B-B8E5E26111B4}" type="pres">
      <dgm:prSet presAssocID="{4EB704A9-49B4-42DF-9019-22EA07B4FFAE}" presName="imagNode" presStyleLbl="fgImgPlace1" presStyleIdx="4" presStyleCnt="5"/>
      <dgm:spPr>
        <a:blipFill dpi="0" rotWithShape="1">
          <a:blip xmlns:r="http://schemas.openxmlformats.org/officeDocument/2006/relationships" r:embed="rId7">
            <a:extLst>
              <a:ext uri="{28A0092B-C50C-407E-A947-70E740481C1C}">
                <a14:useLocalDpi xmlns:a14="http://schemas.microsoft.com/office/drawing/2010/main" val="0"/>
              </a:ext>
            </a:extLst>
          </a:blip>
          <a:srcRect/>
          <a:stretch>
            <a:fillRect/>
          </a:stretch>
        </a:blipFill>
      </dgm:spPr>
    </dgm:pt>
  </dgm:ptLst>
  <dgm:cxnLst>
    <dgm:cxn modelId="{5BC5EE04-F9D0-42AD-86F6-2565D79FE810}" type="presOf" srcId="{051AC5D2-B3CD-4685-87A6-5D5E2EB08831}" destId="{36C77F83-1318-464A-9A57-C5FCDC7C7F8F}" srcOrd="1" destOrd="0" presId="urn:microsoft.com/office/officeart/2005/8/layout/hList7"/>
    <dgm:cxn modelId="{09D5C40F-A8B3-4552-AF1F-90F1835FE430}" type="presOf" srcId="{424EE3F1-C563-457E-A26F-4506F8979A08}" destId="{B95E0119-2766-415C-A6CB-44FAF2F9AEE6}" srcOrd="0" destOrd="0" presId="urn:microsoft.com/office/officeart/2005/8/layout/hList7"/>
    <dgm:cxn modelId="{B0867D2F-CCF2-47B2-8818-A37DAD694DAA}" type="presOf" srcId="{4EB704A9-49B4-42DF-9019-22EA07B4FFAE}" destId="{0AD57134-78CE-4E2C-977D-6086A2A287EA}" srcOrd="1" destOrd="0" presId="urn:microsoft.com/office/officeart/2005/8/layout/hList7"/>
    <dgm:cxn modelId="{C84DCF2F-9985-4638-93F6-D0E1C721A3F2}" type="presOf" srcId="{CDB18C51-5DDD-473C-913E-6C60634503A4}" destId="{849E04CA-E63F-4298-85B6-ADA1919D3EB3}" srcOrd="0" destOrd="0" presId="urn:microsoft.com/office/officeart/2005/8/layout/hList7"/>
    <dgm:cxn modelId="{EC8BD637-D1CC-4AE3-8117-3E3324C7E2F5}" type="presOf" srcId="{C25D994B-48A8-466C-BB30-25C2E44C250D}" destId="{7EA2EFBE-A986-415A-8E8B-4E0D05AB12E6}" srcOrd="0" destOrd="0" presId="urn:microsoft.com/office/officeart/2005/8/layout/hList7"/>
    <dgm:cxn modelId="{67775941-FC40-406E-B24B-57A54F9A89F7}" srcId="{81C25CBE-DB68-4498-A07F-D6A1A4DCA6B9}" destId="{B2145C36-A076-4F6D-87E1-D0EA2CCD2979}" srcOrd="2" destOrd="0" parTransId="{5F0C11EF-2AF4-45DC-89E5-7D767FC07C58}" sibTransId="{13D559E2-64C4-4287-BC8F-9DA1A0BB7D7D}"/>
    <dgm:cxn modelId="{7C50DC47-4101-41DD-9D06-5083B2F1CDCB}" type="presOf" srcId="{BAC3355A-5465-48F3-9E08-06821674B2FC}" destId="{DB4120B5-DA03-40D7-ADE5-2764932976AB}" srcOrd="1" destOrd="0" presId="urn:microsoft.com/office/officeart/2005/8/layout/hList7"/>
    <dgm:cxn modelId="{AF35F54A-1875-4BCA-9076-00A4AC2D4466}" type="presOf" srcId="{051AC5D2-B3CD-4685-87A6-5D5E2EB08831}" destId="{3521963B-A75E-42B3-B6BF-5C6EA4836F73}" srcOrd="0" destOrd="0" presId="urn:microsoft.com/office/officeart/2005/8/layout/hList7"/>
    <dgm:cxn modelId="{7AC56F6B-288C-4C40-B184-8E89A7970782}" srcId="{81C25CBE-DB68-4498-A07F-D6A1A4DCA6B9}" destId="{AD8D0C72-1ED8-4364-A6D4-EF43BFCEE740}" srcOrd="0" destOrd="0" parTransId="{2806199A-BDC6-45C8-B3AB-021895CDC725}" sibTransId="{CDB18C51-5DDD-473C-913E-6C60634503A4}"/>
    <dgm:cxn modelId="{6BE4AD7B-2D1A-49BC-9682-3010DB1C0311}" type="presOf" srcId="{BAC3355A-5465-48F3-9E08-06821674B2FC}" destId="{5393284E-25E2-41BF-A616-05B37877E701}" srcOrd="0" destOrd="0" presId="urn:microsoft.com/office/officeart/2005/8/layout/hList7"/>
    <dgm:cxn modelId="{C4896F81-9FED-49E1-81F0-895510FB8EE2}" srcId="{81C25CBE-DB68-4498-A07F-D6A1A4DCA6B9}" destId="{051AC5D2-B3CD-4685-87A6-5D5E2EB08831}" srcOrd="1" destOrd="0" parTransId="{4E642D1B-2208-4BAC-9344-4AD89B4F68DE}" sibTransId="{424EE3F1-C563-457E-A26F-4506F8979A08}"/>
    <dgm:cxn modelId="{AA0D738E-EE8F-4A7F-96EA-F57D96D84439}" type="presOf" srcId="{13D559E2-64C4-4287-BC8F-9DA1A0BB7D7D}" destId="{2F144922-2BD1-49FD-BD6B-8B0CF566F8FB}" srcOrd="0" destOrd="0" presId="urn:microsoft.com/office/officeart/2005/8/layout/hList7"/>
    <dgm:cxn modelId="{3D7A009E-2E37-4431-AD13-4F3E494BAEC3}" srcId="{81C25CBE-DB68-4498-A07F-D6A1A4DCA6B9}" destId="{4EB704A9-49B4-42DF-9019-22EA07B4FFAE}" srcOrd="4" destOrd="0" parTransId="{7BDAFBCF-0AC9-4C8A-B160-B42D5C94CEE4}" sibTransId="{DE68BFF3-913A-4A06-BECF-511D31F3C732}"/>
    <dgm:cxn modelId="{A36C09A0-0463-4D46-8162-5B1A5A67A28B}" type="presOf" srcId="{B2145C36-A076-4F6D-87E1-D0EA2CCD2979}" destId="{6683C067-B0E5-4017-B68E-BFB37B37C74C}" srcOrd="1" destOrd="0" presId="urn:microsoft.com/office/officeart/2005/8/layout/hList7"/>
    <dgm:cxn modelId="{594346A9-7CD6-4B89-99D2-72560F2AD030}" type="presOf" srcId="{B2145C36-A076-4F6D-87E1-D0EA2CCD2979}" destId="{DBE75E7A-518A-4A49-95C6-3BCF8933FE0D}" srcOrd="0" destOrd="0" presId="urn:microsoft.com/office/officeart/2005/8/layout/hList7"/>
    <dgm:cxn modelId="{5141A8BE-33CC-4256-8764-7DB81F3CE583}" type="presOf" srcId="{AD8D0C72-1ED8-4364-A6D4-EF43BFCEE740}" destId="{41F22B97-D718-4D5F-A9FD-8E8169D5B701}" srcOrd="1" destOrd="0" presId="urn:microsoft.com/office/officeart/2005/8/layout/hList7"/>
    <dgm:cxn modelId="{4B5977CD-3812-47FE-B03D-712789B94156}" type="presOf" srcId="{4EB704A9-49B4-42DF-9019-22EA07B4FFAE}" destId="{71AF6DFC-3CB2-4951-8C98-D6F9981A02EC}" srcOrd="0" destOrd="0" presId="urn:microsoft.com/office/officeart/2005/8/layout/hList7"/>
    <dgm:cxn modelId="{6CB3D4CE-9FFB-4274-99D2-5DDC97466BC3}" type="presOf" srcId="{AD8D0C72-1ED8-4364-A6D4-EF43BFCEE740}" destId="{074D0800-4404-447E-ABD1-1DCA831EE48D}" srcOrd="0" destOrd="0" presId="urn:microsoft.com/office/officeart/2005/8/layout/hList7"/>
    <dgm:cxn modelId="{9ACDC5DB-26A0-4DD2-9F43-A9CABC800E82}" type="presOf" srcId="{81C25CBE-DB68-4498-A07F-D6A1A4DCA6B9}" destId="{16EDA176-0019-4935-A80A-62F8D16F1DC0}" srcOrd="0" destOrd="0" presId="urn:microsoft.com/office/officeart/2005/8/layout/hList7"/>
    <dgm:cxn modelId="{8B2592F5-0A8E-42EC-8860-7477A2F64F68}" srcId="{81C25CBE-DB68-4498-A07F-D6A1A4DCA6B9}" destId="{BAC3355A-5465-48F3-9E08-06821674B2FC}" srcOrd="3" destOrd="0" parTransId="{56D46634-63D9-4E55-9395-4041A4B9889A}" sibTransId="{C25D994B-48A8-466C-BB30-25C2E44C250D}"/>
    <dgm:cxn modelId="{9BCA1E31-8E2D-48BA-B7B7-D0E90124E378}" type="presParOf" srcId="{16EDA176-0019-4935-A80A-62F8D16F1DC0}" destId="{37169ED1-9564-4237-99A4-7E76DDB2CF5A}" srcOrd="0" destOrd="0" presId="urn:microsoft.com/office/officeart/2005/8/layout/hList7"/>
    <dgm:cxn modelId="{087A6D2E-9D5B-41F6-A1BE-8307E965E9A3}" type="presParOf" srcId="{16EDA176-0019-4935-A80A-62F8D16F1DC0}" destId="{16068E4F-5B56-46E5-86B5-315278C44597}" srcOrd="1" destOrd="0" presId="urn:microsoft.com/office/officeart/2005/8/layout/hList7"/>
    <dgm:cxn modelId="{81B6AF22-35B8-4437-A700-F568E314E72B}" type="presParOf" srcId="{16068E4F-5B56-46E5-86B5-315278C44597}" destId="{0BE28294-0AA1-4971-AADA-E630B03DCBA2}" srcOrd="0" destOrd="0" presId="urn:microsoft.com/office/officeart/2005/8/layout/hList7"/>
    <dgm:cxn modelId="{EE8E6FAE-9A54-4EB3-AAAD-0E10F5254F22}" type="presParOf" srcId="{0BE28294-0AA1-4971-AADA-E630B03DCBA2}" destId="{074D0800-4404-447E-ABD1-1DCA831EE48D}" srcOrd="0" destOrd="0" presId="urn:microsoft.com/office/officeart/2005/8/layout/hList7"/>
    <dgm:cxn modelId="{793235FA-8719-44F8-9332-E01CB1448111}" type="presParOf" srcId="{0BE28294-0AA1-4971-AADA-E630B03DCBA2}" destId="{41F22B97-D718-4D5F-A9FD-8E8169D5B701}" srcOrd="1" destOrd="0" presId="urn:microsoft.com/office/officeart/2005/8/layout/hList7"/>
    <dgm:cxn modelId="{BADA7E4D-21AF-4AC7-8CC6-20343EDA097E}" type="presParOf" srcId="{0BE28294-0AA1-4971-AADA-E630B03DCBA2}" destId="{815F3FCE-AEEF-4E4C-87EF-92DB8C755E20}" srcOrd="2" destOrd="0" presId="urn:microsoft.com/office/officeart/2005/8/layout/hList7"/>
    <dgm:cxn modelId="{80A2867E-B88A-4F56-925D-75B552662B31}" type="presParOf" srcId="{0BE28294-0AA1-4971-AADA-E630B03DCBA2}" destId="{155996BE-208F-4C2D-B380-98C16E3EDF44}" srcOrd="3" destOrd="0" presId="urn:microsoft.com/office/officeart/2005/8/layout/hList7"/>
    <dgm:cxn modelId="{7B75D41C-1A05-42D2-B2C8-E32B5A1B056C}" type="presParOf" srcId="{16068E4F-5B56-46E5-86B5-315278C44597}" destId="{849E04CA-E63F-4298-85B6-ADA1919D3EB3}" srcOrd="1" destOrd="0" presId="urn:microsoft.com/office/officeart/2005/8/layout/hList7"/>
    <dgm:cxn modelId="{838D91AE-7D84-4058-8E5D-E4D8CEBC2CED}" type="presParOf" srcId="{16068E4F-5B56-46E5-86B5-315278C44597}" destId="{7A93569E-DCD4-418E-BBD8-E85963D1A225}" srcOrd="2" destOrd="0" presId="urn:microsoft.com/office/officeart/2005/8/layout/hList7"/>
    <dgm:cxn modelId="{30477E15-7E4A-4E87-AE1C-25F0DBC824B9}" type="presParOf" srcId="{7A93569E-DCD4-418E-BBD8-E85963D1A225}" destId="{3521963B-A75E-42B3-B6BF-5C6EA4836F73}" srcOrd="0" destOrd="0" presId="urn:microsoft.com/office/officeart/2005/8/layout/hList7"/>
    <dgm:cxn modelId="{510D0175-4E48-429A-AEDB-AD496BF22AEC}" type="presParOf" srcId="{7A93569E-DCD4-418E-BBD8-E85963D1A225}" destId="{36C77F83-1318-464A-9A57-C5FCDC7C7F8F}" srcOrd="1" destOrd="0" presId="urn:microsoft.com/office/officeart/2005/8/layout/hList7"/>
    <dgm:cxn modelId="{5296C1AB-DD73-43B5-B8AE-958D633B80F1}" type="presParOf" srcId="{7A93569E-DCD4-418E-BBD8-E85963D1A225}" destId="{850AB438-0F0E-4CB4-BA01-EAC362266F23}" srcOrd="2" destOrd="0" presId="urn:microsoft.com/office/officeart/2005/8/layout/hList7"/>
    <dgm:cxn modelId="{AC2E3726-3E22-469B-80ED-FA8CE51ADF03}" type="presParOf" srcId="{7A93569E-DCD4-418E-BBD8-E85963D1A225}" destId="{636F4A14-CBC2-4F00-B35E-672AEFBE7EB0}" srcOrd="3" destOrd="0" presId="urn:microsoft.com/office/officeart/2005/8/layout/hList7"/>
    <dgm:cxn modelId="{D5F1AD63-BD59-45E5-A223-277AB45D3DF8}" type="presParOf" srcId="{16068E4F-5B56-46E5-86B5-315278C44597}" destId="{B95E0119-2766-415C-A6CB-44FAF2F9AEE6}" srcOrd="3" destOrd="0" presId="urn:microsoft.com/office/officeart/2005/8/layout/hList7"/>
    <dgm:cxn modelId="{7E71D01C-B614-45D1-933B-8757F03FEAB6}" type="presParOf" srcId="{16068E4F-5B56-46E5-86B5-315278C44597}" destId="{40DCED78-D7CA-46D9-AA66-1F8DAF3C8FF1}" srcOrd="4" destOrd="0" presId="urn:microsoft.com/office/officeart/2005/8/layout/hList7"/>
    <dgm:cxn modelId="{796587C0-FCD2-4329-917E-E90BA69BADE8}" type="presParOf" srcId="{40DCED78-D7CA-46D9-AA66-1F8DAF3C8FF1}" destId="{DBE75E7A-518A-4A49-95C6-3BCF8933FE0D}" srcOrd="0" destOrd="0" presId="urn:microsoft.com/office/officeart/2005/8/layout/hList7"/>
    <dgm:cxn modelId="{A1731AD8-6C69-43EE-A9BB-D5656D843EA4}" type="presParOf" srcId="{40DCED78-D7CA-46D9-AA66-1F8DAF3C8FF1}" destId="{6683C067-B0E5-4017-B68E-BFB37B37C74C}" srcOrd="1" destOrd="0" presId="urn:microsoft.com/office/officeart/2005/8/layout/hList7"/>
    <dgm:cxn modelId="{C6131243-BDD1-43F1-8610-41FC9DC655A7}" type="presParOf" srcId="{40DCED78-D7CA-46D9-AA66-1F8DAF3C8FF1}" destId="{B7277FF8-B8BF-499C-BF58-B403E02FB706}" srcOrd="2" destOrd="0" presId="urn:microsoft.com/office/officeart/2005/8/layout/hList7"/>
    <dgm:cxn modelId="{47B86911-BF3F-40D8-9436-1A8B9A0E7D5B}" type="presParOf" srcId="{40DCED78-D7CA-46D9-AA66-1F8DAF3C8FF1}" destId="{64D1D8E8-80A1-4FF9-970C-9F5D58EA1759}" srcOrd="3" destOrd="0" presId="urn:microsoft.com/office/officeart/2005/8/layout/hList7"/>
    <dgm:cxn modelId="{6EE8BD7B-88F3-48CB-AF12-37F2209B4FD7}" type="presParOf" srcId="{16068E4F-5B56-46E5-86B5-315278C44597}" destId="{2F144922-2BD1-49FD-BD6B-8B0CF566F8FB}" srcOrd="5" destOrd="0" presId="urn:microsoft.com/office/officeart/2005/8/layout/hList7"/>
    <dgm:cxn modelId="{2687AFC1-FBC3-4AF9-949F-7ACE27F1659A}" type="presParOf" srcId="{16068E4F-5B56-46E5-86B5-315278C44597}" destId="{D0C20BC8-A99E-4D94-A8BE-3214C183B0E9}" srcOrd="6" destOrd="0" presId="urn:microsoft.com/office/officeart/2005/8/layout/hList7"/>
    <dgm:cxn modelId="{A0B558C9-C900-44B4-8AA2-F8C71D1A9B28}" type="presParOf" srcId="{D0C20BC8-A99E-4D94-A8BE-3214C183B0E9}" destId="{5393284E-25E2-41BF-A616-05B37877E701}" srcOrd="0" destOrd="0" presId="urn:microsoft.com/office/officeart/2005/8/layout/hList7"/>
    <dgm:cxn modelId="{88D15A15-BD3B-473D-ADCA-EF4E07B32F5B}" type="presParOf" srcId="{D0C20BC8-A99E-4D94-A8BE-3214C183B0E9}" destId="{DB4120B5-DA03-40D7-ADE5-2764932976AB}" srcOrd="1" destOrd="0" presId="urn:microsoft.com/office/officeart/2005/8/layout/hList7"/>
    <dgm:cxn modelId="{556F3D8E-995D-4291-A668-5C54D0AA7BC9}" type="presParOf" srcId="{D0C20BC8-A99E-4D94-A8BE-3214C183B0E9}" destId="{A8F71EAC-1BDD-4BA1-8265-405D9A979F3A}" srcOrd="2" destOrd="0" presId="urn:microsoft.com/office/officeart/2005/8/layout/hList7"/>
    <dgm:cxn modelId="{C152440C-97EB-4A2A-A9FB-9DC2EA43EAF3}" type="presParOf" srcId="{D0C20BC8-A99E-4D94-A8BE-3214C183B0E9}" destId="{E38B403F-F9AE-4CC6-95DB-7C1FB47E6288}" srcOrd="3" destOrd="0" presId="urn:microsoft.com/office/officeart/2005/8/layout/hList7"/>
    <dgm:cxn modelId="{B3CB7B50-B504-4A54-B697-F1AD3134179C}" type="presParOf" srcId="{16068E4F-5B56-46E5-86B5-315278C44597}" destId="{7EA2EFBE-A986-415A-8E8B-4E0D05AB12E6}" srcOrd="7" destOrd="0" presId="urn:microsoft.com/office/officeart/2005/8/layout/hList7"/>
    <dgm:cxn modelId="{CF9F5E12-8D72-4217-8E64-24C64E04B441}" type="presParOf" srcId="{16068E4F-5B56-46E5-86B5-315278C44597}" destId="{28187439-3275-422A-B51E-A1EDCD2E6CCA}" srcOrd="8" destOrd="0" presId="urn:microsoft.com/office/officeart/2005/8/layout/hList7"/>
    <dgm:cxn modelId="{1EB63518-E773-4654-9927-2B71D08DB7A4}" type="presParOf" srcId="{28187439-3275-422A-B51E-A1EDCD2E6CCA}" destId="{71AF6DFC-3CB2-4951-8C98-D6F9981A02EC}" srcOrd="0" destOrd="0" presId="urn:microsoft.com/office/officeart/2005/8/layout/hList7"/>
    <dgm:cxn modelId="{665E676F-B831-4E53-B3C0-94413D6FC0DF}" type="presParOf" srcId="{28187439-3275-422A-B51E-A1EDCD2E6CCA}" destId="{0AD57134-78CE-4E2C-977D-6086A2A287EA}" srcOrd="1" destOrd="0" presId="urn:microsoft.com/office/officeart/2005/8/layout/hList7"/>
    <dgm:cxn modelId="{DE2E5F6A-8AE7-40F6-84FB-9DB6D9485857}" type="presParOf" srcId="{28187439-3275-422A-B51E-A1EDCD2E6CCA}" destId="{6145BD94-4FA5-42F1-9BBB-11393A325271}" srcOrd="2" destOrd="0" presId="urn:microsoft.com/office/officeart/2005/8/layout/hList7"/>
    <dgm:cxn modelId="{8B4E546F-0F2B-4C93-A714-F99992F60125}" type="presParOf" srcId="{28187439-3275-422A-B51E-A1EDCD2E6CCA}" destId="{9A9ACBCD-4DB4-494A-9F7B-B8E5E26111B4}" srcOrd="3" destOrd="0" presId="urn:microsoft.com/office/officeart/2005/8/layout/hList7"/>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7E8CFFF-9A4D-4080-8C1C-A2506C8A7307}" type="doc">
      <dgm:prSet loTypeId="urn:microsoft.com/office/officeart/2005/8/layout/pyramid2" loCatId="pyramid" qsTypeId="urn:microsoft.com/office/officeart/2005/8/quickstyle/simple1" qsCatId="simple" csTypeId="urn:microsoft.com/office/officeart/2005/8/colors/colorful5" csCatId="colorful" phldr="1"/>
      <dgm:spPr/>
      <dgm:t>
        <a:bodyPr/>
        <a:lstStyle/>
        <a:p>
          <a:endParaRPr lang="en-US"/>
        </a:p>
      </dgm:t>
    </dgm:pt>
    <dgm:pt modelId="{D2D7ABB2-DECF-452F-A8E0-8643695DE6EB}">
      <dgm:prSet custT="1"/>
      <dgm:spPr>
        <a:effectLst>
          <a:outerShdw blurRad="63500" sx="102000" sy="102000" algn="ctr" rotWithShape="0">
            <a:prstClr val="black">
              <a:alpha val="40000"/>
            </a:prstClr>
          </a:outerShdw>
        </a:effectLst>
      </dgm:spPr>
      <dgm:t>
        <a:bodyPr/>
        <a:lstStyle/>
        <a:p>
          <a:r>
            <a:rPr lang="es-MX" sz="1400" dirty="0">
              <a:latin typeface="Open Sans" panose="020B0606030504020204" pitchFamily="34" charset="0"/>
              <a:ea typeface="Open Sans" panose="020B0606030504020204" pitchFamily="34" charset="0"/>
              <a:cs typeface="Open Sans" panose="020B0606030504020204" pitchFamily="34" charset="0"/>
            </a:rPr>
            <a:t>Analizar las características de las referencias</a:t>
          </a:r>
          <a:endParaRPr lang="en-US" sz="1400" dirty="0">
            <a:latin typeface="Open Sans" panose="020B0606030504020204" pitchFamily="34" charset="0"/>
            <a:ea typeface="Open Sans" panose="020B0606030504020204" pitchFamily="34" charset="0"/>
            <a:cs typeface="Open Sans" panose="020B0606030504020204" pitchFamily="34" charset="0"/>
          </a:endParaRPr>
        </a:p>
      </dgm:t>
    </dgm:pt>
    <dgm:pt modelId="{DDF843B7-0EC4-4E60-A22C-D94AE198EC1E}" type="parTrans" cxnId="{8E3045C1-8F82-4067-A3CA-C9964BB84153}">
      <dgm:prSet/>
      <dgm:spPr/>
      <dgm:t>
        <a:bodyPr/>
        <a:lstStyle/>
        <a:p>
          <a:endParaRPr lang="en-US" sz="1200">
            <a:latin typeface="Open Sans" panose="020B0606030504020204" pitchFamily="34" charset="0"/>
            <a:ea typeface="Open Sans" panose="020B0606030504020204" pitchFamily="34" charset="0"/>
            <a:cs typeface="Open Sans" panose="020B0606030504020204" pitchFamily="34" charset="0"/>
          </a:endParaRPr>
        </a:p>
      </dgm:t>
    </dgm:pt>
    <dgm:pt modelId="{FA695C6F-6359-4B00-AC3B-BA3A65D4A32E}" type="sibTrans" cxnId="{8E3045C1-8F82-4067-A3CA-C9964BB84153}">
      <dgm:prSet/>
      <dgm:spPr/>
      <dgm:t>
        <a:bodyPr/>
        <a:lstStyle/>
        <a:p>
          <a:endParaRPr lang="en-US" sz="1200">
            <a:latin typeface="Open Sans" panose="020B0606030504020204" pitchFamily="34" charset="0"/>
            <a:ea typeface="Open Sans" panose="020B0606030504020204" pitchFamily="34" charset="0"/>
            <a:cs typeface="Open Sans" panose="020B0606030504020204" pitchFamily="34" charset="0"/>
          </a:endParaRPr>
        </a:p>
      </dgm:t>
    </dgm:pt>
    <dgm:pt modelId="{9B1317B9-A440-464E-9302-F55C998D1354}">
      <dgm:prSet custT="1"/>
      <dgm:spPr>
        <a:effectLst>
          <a:outerShdw blurRad="63500" sx="102000" sy="102000" algn="ctr" rotWithShape="0">
            <a:prstClr val="black">
              <a:alpha val="40000"/>
            </a:prstClr>
          </a:outerShdw>
        </a:effectLst>
      </dgm:spPr>
      <dgm:t>
        <a:bodyPr/>
        <a:lstStyle/>
        <a:p>
          <a:r>
            <a:rPr lang="es-MX" sz="1400" dirty="0">
              <a:latin typeface="Open Sans" panose="020B0606030504020204" pitchFamily="34" charset="0"/>
              <a:ea typeface="Open Sans" panose="020B0606030504020204" pitchFamily="34" charset="0"/>
              <a:cs typeface="Open Sans" panose="020B0606030504020204" pitchFamily="34" charset="0"/>
            </a:rPr>
            <a:t>Mejora de resúmenes, títulos y palabras clave</a:t>
          </a:r>
          <a:endParaRPr lang="en-US" sz="1400" dirty="0">
            <a:latin typeface="Open Sans" panose="020B0606030504020204" pitchFamily="34" charset="0"/>
            <a:ea typeface="Open Sans" panose="020B0606030504020204" pitchFamily="34" charset="0"/>
            <a:cs typeface="Open Sans" panose="020B0606030504020204" pitchFamily="34" charset="0"/>
          </a:endParaRPr>
        </a:p>
      </dgm:t>
    </dgm:pt>
    <dgm:pt modelId="{32D3EE84-CFC8-40A1-B108-F6CFEC8AD8BA}" type="parTrans" cxnId="{B96CC04A-330B-433E-BB66-AC48AD45BA08}">
      <dgm:prSet/>
      <dgm:spPr/>
      <dgm:t>
        <a:bodyPr/>
        <a:lstStyle/>
        <a:p>
          <a:endParaRPr lang="en-US" sz="1200">
            <a:latin typeface="Open Sans" panose="020B0606030504020204" pitchFamily="34" charset="0"/>
            <a:ea typeface="Open Sans" panose="020B0606030504020204" pitchFamily="34" charset="0"/>
            <a:cs typeface="Open Sans" panose="020B0606030504020204" pitchFamily="34" charset="0"/>
          </a:endParaRPr>
        </a:p>
      </dgm:t>
    </dgm:pt>
    <dgm:pt modelId="{704200B0-BBA4-4199-8EEA-5C4224213CDA}" type="sibTrans" cxnId="{B96CC04A-330B-433E-BB66-AC48AD45BA08}">
      <dgm:prSet/>
      <dgm:spPr/>
      <dgm:t>
        <a:bodyPr/>
        <a:lstStyle/>
        <a:p>
          <a:endParaRPr lang="en-US" sz="1200">
            <a:latin typeface="Open Sans" panose="020B0606030504020204" pitchFamily="34" charset="0"/>
            <a:ea typeface="Open Sans" panose="020B0606030504020204" pitchFamily="34" charset="0"/>
            <a:cs typeface="Open Sans" panose="020B0606030504020204" pitchFamily="34" charset="0"/>
          </a:endParaRPr>
        </a:p>
      </dgm:t>
    </dgm:pt>
    <dgm:pt modelId="{6A521F1B-ED2E-4F38-AEBC-052764B6E0FB}">
      <dgm:prSet custT="1"/>
      <dgm:spPr>
        <a:effectLst>
          <a:outerShdw blurRad="63500" sx="102000" sy="102000" algn="ctr" rotWithShape="0">
            <a:prstClr val="black">
              <a:alpha val="40000"/>
            </a:prstClr>
          </a:outerShdw>
        </a:effectLst>
      </dgm:spPr>
      <dgm:t>
        <a:bodyPr/>
        <a:lstStyle/>
        <a:p>
          <a:r>
            <a:rPr lang="es-MX" sz="1400" dirty="0">
              <a:latin typeface="Open Sans" panose="020B0606030504020204" pitchFamily="34" charset="0"/>
              <a:ea typeface="Open Sans" panose="020B0606030504020204" pitchFamily="34" charset="0"/>
              <a:cs typeface="Open Sans" panose="020B0606030504020204" pitchFamily="34" charset="0"/>
            </a:rPr>
            <a:t>Comparación de artículos para determinar editores/revisores</a:t>
          </a:r>
          <a:endParaRPr lang="en-US" sz="1400" dirty="0">
            <a:latin typeface="Open Sans" panose="020B0606030504020204" pitchFamily="34" charset="0"/>
            <a:ea typeface="Open Sans" panose="020B0606030504020204" pitchFamily="34" charset="0"/>
            <a:cs typeface="Open Sans" panose="020B0606030504020204" pitchFamily="34" charset="0"/>
          </a:endParaRPr>
        </a:p>
      </dgm:t>
    </dgm:pt>
    <dgm:pt modelId="{0E3E4708-F77D-4319-9E62-E0D403D5B5D2}" type="parTrans" cxnId="{B6ADA15A-1684-4A6A-83EC-26D696A080B0}">
      <dgm:prSet/>
      <dgm:spPr/>
      <dgm:t>
        <a:bodyPr/>
        <a:lstStyle/>
        <a:p>
          <a:endParaRPr lang="en-US" sz="1200">
            <a:latin typeface="Open Sans" panose="020B0606030504020204" pitchFamily="34" charset="0"/>
            <a:ea typeface="Open Sans" panose="020B0606030504020204" pitchFamily="34" charset="0"/>
            <a:cs typeface="Open Sans" panose="020B0606030504020204" pitchFamily="34" charset="0"/>
          </a:endParaRPr>
        </a:p>
      </dgm:t>
    </dgm:pt>
    <dgm:pt modelId="{43369027-C6A0-4C80-ADA6-055EB7B9C354}" type="sibTrans" cxnId="{B6ADA15A-1684-4A6A-83EC-26D696A080B0}">
      <dgm:prSet/>
      <dgm:spPr/>
      <dgm:t>
        <a:bodyPr/>
        <a:lstStyle/>
        <a:p>
          <a:endParaRPr lang="en-US" sz="1200">
            <a:latin typeface="Open Sans" panose="020B0606030504020204" pitchFamily="34" charset="0"/>
            <a:ea typeface="Open Sans" panose="020B0606030504020204" pitchFamily="34" charset="0"/>
            <a:cs typeface="Open Sans" panose="020B0606030504020204" pitchFamily="34" charset="0"/>
          </a:endParaRPr>
        </a:p>
      </dgm:t>
    </dgm:pt>
    <dgm:pt modelId="{6D32E15F-69E1-4970-8EED-B7A4565664C4}">
      <dgm:prSet custT="1"/>
      <dgm:spPr>
        <a:effectLst>
          <a:outerShdw blurRad="63500" sx="102000" sy="102000" algn="ctr" rotWithShape="0">
            <a:prstClr val="black">
              <a:alpha val="40000"/>
            </a:prstClr>
          </a:outerShdw>
        </a:effectLst>
      </dgm:spPr>
      <dgm:t>
        <a:bodyPr/>
        <a:lstStyle/>
        <a:p>
          <a:r>
            <a:rPr lang="es-MX" sz="1400" dirty="0">
              <a:latin typeface="Open Sans" panose="020B0606030504020204" pitchFamily="34" charset="0"/>
              <a:ea typeface="Open Sans" panose="020B0606030504020204" pitchFamily="34" charset="0"/>
              <a:cs typeface="Open Sans" panose="020B0606030504020204" pitchFamily="34" charset="0"/>
            </a:rPr>
            <a:t>Comprobar el cumplimiento de las normas de la revista</a:t>
          </a:r>
          <a:endParaRPr lang="en-US" sz="1400" dirty="0">
            <a:latin typeface="Open Sans" panose="020B0606030504020204" pitchFamily="34" charset="0"/>
            <a:ea typeface="Open Sans" panose="020B0606030504020204" pitchFamily="34" charset="0"/>
            <a:cs typeface="Open Sans" panose="020B0606030504020204" pitchFamily="34" charset="0"/>
          </a:endParaRPr>
        </a:p>
      </dgm:t>
    </dgm:pt>
    <dgm:pt modelId="{F5577C26-E093-4764-B08B-350AD296B783}" type="parTrans" cxnId="{3AF40E63-AB22-47D9-84A1-969740BE0337}">
      <dgm:prSet/>
      <dgm:spPr/>
      <dgm:t>
        <a:bodyPr/>
        <a:lstStyle/>
        <a:p>
          <a:endParaRPr lang="en-US" sz="1200">
            <a:latin typeface="Open Sans" panose="020B0606030504020204" pitchFamily="34" charset="0"/>
            <a:ea typeface="Open Sans" panose="020B0606030504020204" pitchFamily="34" charset="0"/>
            <a:cs typeface="Open Sans" panose="020B0606030504020204" pitchFamily="34" charset="0"/>
          </a:endParaRPr>
        </a:p>
      </dgm:t>
    </dgm:pt>
    <dgm:pt modelId="{F6A9402C-95EE-4165-AD16-9B72C2C755EC}" type="sibTrans" cxnId="{3AF40E63-AB22-47D9-84A1-969740BE0337}">
      <dgm:prSet/>
      <dgm:spPr/>
      <dgm:t>
        <a:bodyPr/>
        <a:lstStyle/>
        <a:p>
          <a:endParaRPr lang="en-US" sz="1200">
            <a:latin typeface="Open Sans" panose="020B0606030504020204" pitchFamily="34" charset="0"/>
            <a:ea typeface="Open Sans" panose="020B0606030504020204" pitchFamily="34" charset="0"/>
            <a:cs typeface="Open Sans" panose="020B0606030504020204" pitchFamily="34" charset="0"/>
          </a:endParaRPr>
        </a:p>
      </dgm:t>
    </dgm:pt>
    <dgm:pt modelId="{BE1A692C-4502-447B-AE9F-85E91EF3B645}">
      <dgm:prSet custT="1"/>
      <dgm:spPr>
        <a:effectLst>
          <a:outerShdw blurRad="63500" sx="102000" sy="102000" algn="ctr" rotWithShape="0">
            <a:prstClr val="black">
              <a:alpha val="40000"/>
            </a:prstClr>
          </a:outerShdw>
        </a:effectLst>
      </dgm:spPr>
      <dgm:t>
        <a:bodyPr/>
        <a:lstStyle/>
        <a:p>
          <a:r>
            <a:rPr lang="es-MX" sz="1400" dirty="0">
              <a:latin typeface="Open Sans" panose="020B0606030504020204" pitchFamily="34" charset="0"/>
              <a:ea typeface="Open Sans" panose="020B0606030504020204" pitchFamily="34" charset="0"/>
              <a:cs typeface="Open Sans" panose="020B0606030504020204" pitchFamily="34" charset="0"/>
            </a:rPr>
            <a:t>Confirmar la pertinencia temática</a:t>
          </a:r>
          <a:endParaRPr lang="en-US" sz="1400" dirty="0">
            <a:latin typeface="Open Sans" panose="020B0606030504020204" pitchFamily="34" charset="0"/>
            <a:ea typeface="Open Sans" panose="020B0606030504020204" pitchFamily="34" charset="0"/>
            <a:cs typeface="Open Sans" panose="020B0606030504020204" pitchFamily="34" charset="0"/>
          </a:endParaRPr>
        </a:p>
      </dgm:t>
    </dgm:pt>
    <dgm:pt modelId="{6AFC991E-B335-4DF3-9E6B-FA85059222D5}" type="parTrans" cxnId="{0968F697-5E72-4012-8D80-9B0BF0B35C5C}">
      <dgm:prSet/>
      <dgm:spPr/>
      <dgm:t>
        <a:bodyPr/>
        <a:lstStyle/>
        <a:p>
          <a:endParaRPr lang="en-US" sz="1200">
            <a:latin typeface="Open Sans" panose="020B0606030504020204" pitchFamily="34" charset="0"/>
            <a:ea typeface="Open Sans" panose="020B0606030504020204" pitchFamily="34" charset="0"/>
            <a:cs typeface="Open Sans" panose="020B0606030504020204" pitchFamily="34" charset="0"/>
          </a:endParaRPr>
        </a:p>
      </dgm:t>
    </dgm:pt>
    <dgm:pt modelId="{5308A260-C9C8-4E9F-B4CB-97AD19ED99F1}" type="sibTrans" cxnId="{0968F697-5E72-4012-8D80-9B0BF0B35C5C}">
      <dgm:prSet/>
      <dgm:spPr/>
      <dgm:t>
        <a:bodyPr/>
        <a:lstStyle/>
        <a:p>
          <a:endParaRPr lang="en-US" sz="1200">
            <a:latin typeface="Open Sans" panose="020B0606030504020204" pitchFamily="34" charset="0"/>
            <a:ea typeface="Open Sans" panose="020B0606030504020204" pitchFamily="34" charset="0"/>
            <a:cs typeface="Open Sans" panose="020B0606030504020204" pitchFamily="34" charset="0"/>
          </a:endParaRPr>
        </a:p>
      </dgm:t>
    </dgm:pt>
    <dgm:pt modelId="{39611404-1ECD-44A9-872D-18C54DC996BA}">
      <dgm:prSet custT="1"/>
      <dgm:spPr>
        <a:effectLst>
          <a:outerShdw blurRad="63500" sx="102000" sy="102000" algn="ctr" rotWithShape="0">
            <a:prstClr val="black">
              <a:alpha val="40000"/>
            </a:prstClr>
          </a:outerShdw>
        </a:effectLst>
      </dgm:spPr>
      <dgm:t>
        <a:bodyPr/>
        <a:lstStyle/>
        <a:p>
          <a:r>
            <a:rPr lang="es-VE" sz="1400" dirty="0">
              <a:latin typeface="Open Sans" panose="020B0606030504020204" pitchFamily="34" charset="0"/>
              <a:ea typeface="Open Sans" panose="020B0606030504020204" pitchFamily="34" charset="0"/>
              <a:cs typeface="Open Sans" panose="020B0606030504020204" pitchFamily="34" charset="0"/>
            </a:rPr>
            <a:t>Comprobar el estilo de las referencias</a:t>
          </a:r>
          <a:endParaRPr lang="en-US" sz="1400" dirty="0">
            <a:latin typeface="Open Sans" panose="020B0606030504020204" pitchFamily="34" charset="0"/>
            <a:ea typeface="Open Sans" panose="020B0606030504020204" pitchFamily="34" charset="0"/>
            <a:cs typeface="Open Sans" panose="020B0606030504020204" pitchFamily="34" charset="0"/>
          </a:endParaRPr>
        </a:p>
      </dgm:t>
    </dgm:pt>
    <dgm:pt modelId="{A4FA4572-51AE-4DEF-8EFC-237147668E5F}" type="parTrans" cxnId="{A3C1C78F-B620-430F-AD23-B6836728F510}">
      <dgm:prSet/>
      <dgm:spPr/>
      <dgm:t>
        <a:bodyPr/>
        <a:lstStyle/>
        <a:p>
          <a:endParaRPr lang="en-US" sz="1600"/>
        </a:p>
      </dgm:t>
    </dgm:pt>
    <dgm:pt modelId="{5FC4983C-4F34-4BCD-8EEC-2D134CFA2B4C}" type="sibTrans" cxnId="{A3C1C78F-B620-430F-AD23-B6836728F510}">
      <dgm:prSet/>
      <dgm:spPr/>
      <dgm:t>
        <a:bodyPr/>
        <a:lstStyle/>
        <a:p>
          <a:endParaRPr lang="en-US" sz="1600"/>
        </a:p>
      </dgm:t>
    </dgm:pt>
    <dgm:pt modelId="{C6DADD36-1A95-4681-AFDC-ABB0CE02E7EA}" type="pres">
      <dgm:prSet presAssocID="{C7E8CFFF-9A4D-4080-8C1C-A2506C8A7307}" presName="compositeShape" presStyleCnt="0">
        <dgm:presLayoutVars>
          <dgm:dir/>
          <dgm:resizeHandles/>
        </dgm:presLayoutVars>
      </dgm:prSet>
      <dgm:spPr/>
    </dgm:pt>
    <dgm:pt modelId="{B7BF7572-B386-4CD2-B223-711B834EC943}" type="pres">
      <dgm:prSet presAssocID="{C7E8CFFF-9A4D-4080-8C1C-A2506C8A7307}" presName="pyramid" presStyleLbl="node1" presStyleIdx="0" presStyleCnt="1" custScaleX="130590"/>
      <dgm:spPr>
        <a:ln w="12700">
          <a:solidFill>
            <a:srgbClr val="0070C0"/>
          </a:solidFill>
        </a:ln>
        <a:effectLst>
          <a:outerShdw blurRad="63500" sx="102000" sy="102000" algn="ctr" rotWithShape="0">
            <a:prstClr val="black">
              <a:alpha val="40000"/>
            </a:prstClr>
          </a:outerShdw>
        </a:effectLst>
      </dgm:spPr>
    </dgm:pt>
    <dgm:pt modelId="{01BDC4D0-2A95-44EF-B271-72844F6F36E1}" type="pres">
      <dgm:prSet presAssocID="{C7E8CFFF-9A4D-4080-8C1C-A2506C8A7307}" presName="theList" presStyleCnt="0"/>
      <dgm:spPr/>
    </dgm:pt>
    <dgm:pt modelId="{CEE741D1-3A61-473B-9556-3D610A869E80}" type="pres">
      <dgm:prSet presAssocID="{6A521F1B-ED2E-4F38-AEBC-052764B6E0FB}" presName="aNode" presStyleLbl="fgAcc1" presStyleIdx="0" presStyleCnt="6" custScaleX="125954">
        <dgm:presLayoutVars>
          <dgm:bulletEnabled val="1"/>
        </dgm:presLayoutVars>
      </dgm:prSet>
      <dgm:spPr/>
    </dgm:pt>
    <dgm:pt modelId="{5A0F6A4B-A583-4060-B605-3B1195647752}" type="pres">
      <dgm:prSet presAssocID="{6A521F1B-ED2E-4F38-AEBC-052764B6E0FB}" presName="aSpace" presStyleCnt="0"/>
      <dgm:spPr/>
    </dgm:pt>
    <dgm:pt modelId="{FFB3E2A2-1B0F-419A-BB08-6C9EB274A0DF}" type="pres">
      <dgm:prSet presAssocID="{6D32E15F-69E1-4970-8EED-B7A4565664C4}" presName="aNode" presStyleLbl="fgAcc1" presStyleIdx="1" presStyleCnt="6" custScaleX="125954">
        <dgm:presLayoutVars>
          <dgm:bulletEnabled val="1"/>
        </dgm:presLayoutVars>
      </dgm:prSet>
      <dgm:spPr/>
    </dgm:pt>
    <dgm:pt modelId="{0486A536-8579-4F8C-AE9B-77543CFF7301}" type="pres">
      <dgm:prSet presAssocID="{6D32E15F-69E1-4970-8EED-B7A4565664C4}" presName="aSpace" presStyleCnt="0"/>
      <dgm:spPr/>
    </dgm:pt>
    <dgm:pt modelId="{23A30D73-B646-4DDC-9358-9A6D2F1DAA54}" type="pres">
      <dgm:prSet presAssocID="{D2D7ABB2-DECF-452F-A8E0-8643695DE6EB}" presName="aNode" presStyleLbl="fgAcc1" presStyleIdx="2" presStyleCnt="6" custScaleX="125954">
        <dgm:presLayoutVars>
          <dgm:bulletEnabled val="1"/>
        </dgm:presLayoutVars>
      </dgm:prSet>
      <dgm:spPr/>
    </dgm:pt>
    <dgm:pt modelId="{DFBB2D0F-096B-4BED-9A93-52A0F78B8FBB}" type="pres">
      <dgm:prSet presAssocID="{D2D7ABB2-DECF-452F-A8E0-8643695DE6EB}" presName="aSpace" presStyleCnt="0"/>
      <dgm:spPr/>
    </dgm:pt>
    <dgm:pt modelId="{81DC4ABD-912F-4FFF-8991-1972758C7860}" type="pres">
      <dgm:prSet presAssocID="{39611404-1ECD-44A9-872D-18C54DC996BA}" presName="aNode" presStyleLbl="fgAcc1" presStyleIdx="3" presStyleCnt="6" custScaleX="126827">
        <dgm:presLayoutVars>
          <dgm:bulletEnabled val="1"/>
        </dgm:presLayoutVars>
      </dgm:prSet>
      <dgm:spPr/>
    </dgm:pt>
    <dgm:pt modelId="{BDE7BA48-9A77-4589-9749-0F1CAFB4E119}" type="pres">
      <dgm:prSet presAssocID="{39611404-1ECD-44A9-872D-18C54DC996BA}" presName="aSpace" presStyleCnt="0"/>
      <dgm:spPr/>
    </dgm:pt>
    <dgm:pt modelId="{B5BA62DD-C8DE-4904-BD1F-922BA82AF015}" type="pres">
      <dgm:prSet presAssocID="{9B1317B9-A440-464E-9302-F55C998D1354}" presName="aNode" presStyleLbl="fgAcc1" presStyleIdx="4" presStyleCnt="6" custScaleX="125954">
        <dgm:presLayoutVars>
          <dgm:bulletEnabled val="1"/>
        </dgm:presLayoutVars>
      </dgm:prSet>
      <dgm:spPr/>
    </dgm:pt>
    <dgm:pt modelId="{E40BAEF3-ED6B-436C-8773-4C1B1CA40CC1}" type="pres">
      <dgm:prSet presAssocID="{9B1317B9-A440-464E-9302-F55C998D1354}" presName="aSpace" presStyleCnt="0"/>
      <dgm:spPr/>
    </dgm:pt>
    <dgm:pt modelId="{C52067C5-958C-442C-8C83-A2ECCE462FCC}" type="pres">
      <dgm:prSet presAssocID="{BE1A692C-4502-447B-AE9F-85E91EF3B645}" presName="aNode" presStyleLbl="fgAcc1" presStyleIdx="5" presStyleCnt="6" custScaleX="125954">
        <dgm:presLayoutVars>
          <dgm:bulletEnabled val="1"/>
        </dgm:presLayoutVars>
      </dgm:prSet>
      <dgm:spPr/>
    </dgm:pt>
    <dgm:pt modelId="{E924DA70-EF59-4AE0-9DE1-783106AECB2D}" type="pres">
      <dgm:prSet presAssocID="{BE1A692C-4502-447B-AE9F-85E91EF3B645}" presName="aSpace" presStyleCnt="0"/>
      <dgm:spPr/>
    </dgm:pt>
  </dgm:ptLst>
  <dgm:cxnLst>
    <dgm:cxn modelId="{1F6E881F-B789-445F-9D95-AC1C592546E1}" type="presOf" srcId="{6D32E15F-69E1-4970-8EED-B7A4565664C4}" destId="{FFB3E2A2-1B0F-419A-BB08-6C9EB274A0DF}" srcOrd="0" destOrd="0" presId="urn:microsoft.com/office/officeart/2005/8/layout/pyramid2"/>
    <dgm:cxn modelId="{D71B0B3A-6C02-480A-BDFC-C6AE49AD8BE6}" type="presOf" srcId="{39611404-1ECD-44A9-872D-18C54DC996BA}" destId="{81DC4ABD-912F-4FFF-8991-1972758C7860}" srcOrd="0" destOrd="0" presId="urn:microsoft.com/office/officeart/2005/8/layout/pyramid2"/>
    <dgm:cxn modelId="{3AF40E63-AB22-47D9-84A1-969740BE0337}" srcId="{C7E8CFFF-9A4D-4080-8C1C-A2506C8A7307}" destId="{6D32E15F-69E1-4970-8EED-B7A4565664C4}" srcOrd="1" destOrd="0" parTransId="{F5577C26-E093-4764-B08B-350AD296B783}" sibTransId="{F6A9402C-95EE-4165-AD16-9B72C2C755EC}"/>
    <dgm:cxn modelId="{B96CC04A-330B-433E-BB66-AC48AD45BA08}" srcId="{C7E8CFFF-9A4D-4080-8C1C-A2506C8A7307}" destId="{9B1317B9-A440-464E-9302-F55C998D1354}" srcOrd="4" destOrd="0" parTransId="{32D3EE84-CFC8-40A1-B108-F6CFEC8AD8BA}" sibTransId="{704200B0-BBA4-4199-8EEA-5C4224213CDA}"/>
    <dgm:cxn modelId="{DACBFA4B-9E13-46E6-9FD0-D02291FF8DD9}" type="presOf" srcId="{BE1A692C-4502-447B-AE9F-85E91EF3B645}" destId="{C52067C5-958C-442C-8C83-A2ECCE462FCC}" srcOrd="0" destOrd="0" presId="urn:microsoft.com/office/officeart/2005/8/layout/pyramid2"/>
    <dgm:cxn modelId="{AB117351-7C0F-4D89-AF84-0D2C8F2172F8}" type="presOf" srcId="{6A521F1B-ED2E-4F38-AEBC-052764B6E0FB}" destId="{CEE741D1-3A61-473B-9556-3D610A869E80}" srcOrd="0" destOrd="0" presId="urn:microsoft.com/office/officeart/2005/8/layout/pyramid2"/>
    <dgm:cxn modelId="{39B0567A-194A-49D0-9D00-547A55A8D934}" type="presOf" srcId="{C7E8CFFF-9A4D-4080-8C1C-A2506C8A7307}" destId="{C6DADD36-1A95-4681-AFDC-ABB0CE02E7EA}" srcOrd="0" destOrd="0" presId="urn:microsoft.com/office/officeart/2005/8/layout/pyramid2"/>
    <dgm:cxn modelId="{B6ADA15A-1684-4A6A-83EC-26D696A080B0}" srcId="{C7E8CFFF-9A4D-4080-8C1C-A2506C8A7307}" destId="{6A521F1B-ED2E-4F38-AEBC-052764B6E0FB}" srcOrd="0" destOrd="0" parTransId="{0E3E4708-F77D-4319-9E62-E0D403D5B5D2}" sibTransId="{43369027-C6A0-4C80-ADA6-055EB7B9C354}"/>
    <dgm:cxn modelId="{6354DF8C-C818-4C7D-A02D-7C5732AB25EA}" type="presOf" srcId="{D2D7ABB2-DECF-452F-A8E0-8643695DE6EB}" destId="{23A30D73-B646-4DDC-9358-9A6D2F1DAA54}" srcOrd="0" destOrd="0" presId="urn:microsoft.com/office/officeart/2005/8/layout/pyramid2"/>
    <dgm:cxn modelId="{A3C1C78F-B620-430F-AD23-B6836728F510}" srcId="{C7E8CFFF-9A4D-4080-8C1C-A2506C8A7307}" destId="{39611404-1ECD-44A9-872D-18C54DC996BA}" srcOrd="3" destOrd="0" parTransId="{A4FA4572-51AE-4DEF-8EFC-237147668E5F}" sibTransId="{5FC4983C-4F34-4BCD-8EEC-2D134CFA2B4C}"/>
    <dgm:cxn modelId="{0968F697-5E72-4012-8D80-9B0BF0B35C5C}" srcId="{C7E8CFFF-9A4D-4080-8C1C-A2506C8A7307}" destId="{BE1A692C-4502-447B-AE9F-85E91EF3B645}" srcOrd="5" destOrd="0" parTransId="{6AFC991E-B335-4DF3-9E6B-FA85059222D5}" sibTransId="{5308A260-C9C8-4E9F-B4CB-97AD19ED99F1}"/>
    <dgm:cxn modelId="{8E3045C1-8F82-4067-A3CA-C9964BB84153}" srcId="{C7E8CFFF-9A4D-4080-8C1C-A2506C8A7307}" destId="{D2D7ABB2-DECF-452F-A8E0-8643695DE6EB}" srcOrd="2" destOrd="0" parTransId="{DDF843B7-0EC4-4E60-A22C-D94AE198EC1E}" sibTransId="{FA695C6F-6359-4B00-AC3B-BA3A65D4A32E}"/>
    <dgm:cxn modelId="{C2CA9FF3-D33A-488F-9C37-342F17A52E03}" type="presOf" srcId="{9B1317B9-A440-464E-9302-F55C998D1354}" destId="{B5BA62DD-C8DE-4904-BD1F-922BA82AF015}" srcOrd="0" destOrd="0" presId="urn:microsoft.com/office/officeart/2005/8/layout/pyramid2"/>
    <dgm:cxn modelId="{AE9C60B5-1468-4E49-A395-C757AAC5D9B1}" type="presParOf" srcId="{C6DADD36-1A95-4681-AFDC-ABB0CE02E7EA}" destId="{B7BF7572-B386-4CD2-B223-711B834EC943}" srcOrd="0" destOrd="0" presId="urn:microsoft.com/office/officeart/2005/8/layout/pyramid2"/>
    <dgm:cxn modelId="{01A81DC3-D5F1-42FF-9B05-491D6D9E74C8}" type="presParOf" srcId="{C6DADD36-1A95-4681-AFDC-ABB0CE02E7EA}" destId="{01BDC4D0-2A95-44EF-B271-72844F6F36E1}" srcOrd="1" destOrd="0" presId="urn:microsoft.com/office/officeart/2005/8/layout/pyramid2"/>
    <dgm:cxn modelId="{967718E9-6F13-46DD-B26C-940D811E7E4C}" type="presParOf" srcId="{01BDC4D0-2A95-44EF-B271-72844F6F36E1}" destId="{CEE741D1-3A61-473B-9556-3D610A869E80}" srcOrd="0" destOrd="0" presId="urn:microsoft.com/office/officeart/2005/8/layout/pyramid2"/>
    <dgm:cxn modelId="{0DC0AFCF-935C-40F9-84BD-A58A9024B24F}" type="presParOf" srcId="{01BDC4D0-2A95-44EF-B271-72844F6F36E1}" destId="{5A0F6A4B-A583-4060-B605-3B1195647752}" srcOrd="1" destOrd="0" presId="urn:microsoft.com/office/officeart/2005/8/layout/pyramid2"/>
    <dgm:cxn modelId="{C382190A-A87E-4FE3-9890-1A35A3F6C63C}" type="presParOf" srcId="{01BDC4D0-2A95-44EF-B271-72844F6F36E1}" destId="{FFB3E2A2-1B0F-419A-BB08-6C9EB274A0DF}" srcOrd="2" destOrd="0" presId="urn:microsoft.com/office/officeart/2005/8/layout/pyramid2"/>
    <dgm:cxn modelId="{9F6FC56F-038D-496D-B966-04081502DBCC}" type="presParOf" srcId="{01BDC4D0-2A95-44EF-B271-72844F6F36E1}" destId="{0486A536-8579-4F8C-AE9B-77543CFF7301}" srcOrd="3" destOrd="0" presId="urn:microsoft.com/office/officeart/2005/8/layout/pyramid2"/>
    <dgm:cxn modelId="{EC5F0BB8-7E8B-4A24-B5CE-98F1F723B3B8}" type="presParOf" srcId="{01BDC4D0-2A95-44EF-B271-72844F6F36E1}" destId="{23A30D73-B646-4DDC-9358-9A6D2F1DAA54}" srcOrd="4" destOrd="0" presId="urn:microsoft.com/office/officeart/2005/8/layout/pyramid2"/>
    <dgm:cxn modelId="{DB1FA065-623A-4440-9B24-7BC74BDB4210}" type="presParOf" srcId="{01BDC4D0-2A95-44EF-B271-72844F6F36E1}" destId="{DFBB2D0F-096B-4BED-9A93-52A0F78B8FBB}" srcOrd="5" destOrd="0" presId="urn:microsoft.com/office/officeart/2005/8/layout/pyramid2"/>
    <dgm:cxn modelId="{7E867FF9-385D-405C-9456-BBA37468B117}" type="presParOf" srcId="{01BDC4D0-2A95-44EF-B271-72844F6F36E1}" destId="{81DC4ABD-912F-4FFF-8991-1972758C7860}" srcOrd="6" destOrd="0" presId="urn:microsoft.com/office/officeart/2005/8/layout/pyramid2"/>
    <dgm:cxn modelId="{6500F79F-7CD9-4A11-AE19-770F9C636AC6}" type="presParOf" srcId="{01BDC4D0-2A95-44EF-B271-72844F6F36E1}" destId="{BDE7BA48-9A77-4589-9749-0F1CAFB4E119}" srcOrd="7" destOrd="0" presId="urn:microsoft.com/office/officeart/2005/8/layout/pyramid2"/>
    <dgm:cxn modelId="{A9F87342-4B8B-4CBA-844C-4D9BA5A6C28F}" type="presParOf" srcId="{01BDC4D0-2A95-44EF-B271-72844F6F36E1}" destId="{B5BA62DD-C8DE-4904-BD1F-922BA82AF015}" srcOrd="8" destOrd="0" presId="urn:microsoft.com/office/officeart/2005/8/layout/pyramid2"/>
    <dgm:cxn modelId="{D38F825D-01A4-404A-8E86-40B79A9AF0D8}" type="presParOf" srcId="{01BDC4D0-2A95-44EF-B271-72844F6F36E1}" destId="{E40BAEF3-ED6B-436C-8773-4C1B1CA40CC1}" srcOrd="9" destOrd="0" presId="urn:microsoft.com/office/officeart/2005/8/layout/pyramid2"/>
    <dgm:cxn modelId="{BE994FB5-4B1E-447C-A044-B59D8435E3C3}" type="presParOf" srcId="{01BDC4D0-2A95-44EF-B271-72844F6F36E1}" destId="{C52067C5-958C-442C-8C83-A2ECCE462FCC}" srcOrd="10" destOrd="0" presId="urn:microsoft.com/office/officeart/2005/8/layout/pyramid2"/>
    <dgm:cxn modelId="{25C84328-E7DC-4CE1-9489-8D104782C253}" type="presParOf" srcId="{01BDC4D0-2A95-44EF-B271-72844F6F36E1}" destId="{E924DA70-EF59-4AE0-9DE1-783106AECB2D}" srcOrd="11" destOrd="0" presId="urn:microsoft.com/office/officeart/2005/8/layout/pyramid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EF0D671-0F02-4417-B96F-34611F4A9128}"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US"/>
        </a:p>
      </dgm:t>
    </dgm:pt>
    <dgm:pt modelId="{EC03709A-0DEC-4B9E-9360-547C41A2B9C2}">
      <dgm:prSet custT="1"/>
      <dgm:spPr/>
      <dgm:t>
        <a:bodyPr/>
        <a:lstStyle/>
        <a:p>
          <a:r>
            <a:rPr lang="es-VE" sz="1800" dirty="0">
              <a:latin typeface="Open Sans" panose="020B0606030504020204" pitchFamily="34" charset="0"/>
              <a:ea typeface="Open Sans" panose="020B0606030504020204" pitchFamily="34" charset="0"/>
              <a:cs typeface="Open Sans" panose="020B0606030504020204" pitchFamily="34" charset="0"/>
            </a:rPr>
            <a:t>Instrucciones: contexto y actividades (límite 8000 caracteres)</a:t>
          </a:r>
          <a:endParaRPr lang="en-US" sz="1800" dirty="0">
            <a:latin typeface="Open Sans" panose="020B0606030504020204" pitchFamily="34" charset="0"/>
            <a:ea typeface="Open Sans" panose="020B0606030504020204" pitchFamily="34" charset="0"/>
            <a:cs typeface="Open Sans" panose="020B0606030504020204" pitchFamily="34" charset="0"/>
          </a:endParaRPr>
        </a:p>
      </dgm:t>
    </dgm:pt>
    <dgm:pt modelId="{F567F857-667A-42DE-BE94-B8520BFF5C63}" type="parTrans" cxnId="{54CCB16D-AFD8-429E-968A-9E3D36FAD3BA}">
      <dgm:prSet/>
      <dgm:spPr/>
      <dgm:t>
        <a:bodyPr/>
        <a:lstStyle/>
        <a:p>
          <a:endParaRPr lang="en-US" sz="1000">
            <a:latin typeface="Open Sans" panose="020B0606030504020204" pitchFamily="34" charset="0"/>
            <a:ea typeface="Open Sans" panose="020B0606030504020204" pitchFamily="34" charset="0"/>
            <a:cs typeface="Open Sans" panose="020B0606030504020204" pitchFamily="34" charset="0"/>
          </a:endParaRPr>
        </a:p>
      </dgm:t>
    </dgm:pt>
    <dgm:pt modelId="{5F71C5C4-D431-46AF-BC09-457BEF5C4D58}" type="sibTrans" cxnId="{54CCB16D-AFD8-429E-968A-9E3D36FAD3BA}">
      <dgm:prSet/>
      <dgm:spPr/>
      <dgm:t>
        <a:bodyPr/>
        <a:lstStyle/>
        <a:p>
          <a:endParaRPr lang="en-US" sz="1000">
            <a:latin typeface="Open Sans" panose="020B0606030504020204" pitchFamily="34" charset="0"/>
            <a:ea typeface="Open Sans" panose="020B0606030504020204" pitchFamily="34" charset="0"/>
            <a:cs typeface="Open Sans" panose="020B0606030504020204" pitchFamily="34" charset="0"/>
          </a:endParaRPr>
        </a:p>
      </dgm:t>
    </dgm:pt>
    <dgm:pt modelId="{B13C78F8-523E-432B-8E12-BF056C75C69F}">
      <dgm:prSet custT="1"/>
      <dgm:spPr/>
      <dgm:t>
        <a:bodyPr/>
        <a:lstStyle/>
        <a:p>
          <a:r>
            <a:rPr lang="es-VE" sz="1800" dirty="0" err="1">
              <a:latin typeface="Open Sans" panose="020B0606030504020204" pitchFamily="34" charset="0"/>
              <a:ea typeface="Open Sans" panose="020B0606030504020204" pitchFamily="34" charset="0"/>
              <a:cs typeface="Open Sans" panose="020B0606030504020204" pitchFamily="34" charset="0"/>
            </a:rPr>
            <a:t>Code</a:t>
          </a:r>
          <a:r>
            <a:rPr lang="es-VE" sz="1800" dirty="0">
              <a:latin typeface="Open Sans" panose="020B0606030504020204" pitchFamily="34" charset="0"/>
              <a:ea typeface="Open Sans" panose="020B0606030504020204" pitchFamily="34" charset="0"/>
              <a:cs typeface="Open Sans" panose="020B0606030504020204" pitchFamily="34" charset="0"/>
            </a:rPr>
            <a:t> </a:t>
          </a:r>
          <a:r>
            <a:rPr lang="es-VE" sz="1800" dirty="0" err="1">
              <a:latin typeface="Open Sans" panose="020B0606030504020204" pitchFamily="34" charset="0"/>
              <a:ea typeface="Open Sans" panose="020B0606030504020204" pitchFamily="34" charset="0"/>
              <a:cs typeface="Open Sans" panose="020B0606030504020204" pitchFamily="34" charset="0"/>
            </a:rPr>
            <a:t>interpreter</a:t>
          </a:r>
          <a:r>
            <a:rPr lang="es-VE" sz="1800" dirty="0">
              <a:latin typeface="Open Sans" panose="020B0606030504020204" pitchFamily="34" charset="0"/>
              <a:ea typeface="Open Sans" panose="020B0606030504020204" pitchFamily="34" charset="0"/>
              <a:cs typeface="Open Sans" panose="020B0606030504020204" pitchFamily="34" charset="0"/>
            </a:rPr>
            <a:t> activo</a:t>
          </a:r>
          <a:endParaRPr lang="en-US" sz="1800" dirty="0">
            <a:latin typeface="Open Sans" panose="020B0606030504020204" pitchFamily="34" charset="0"/>
            <a:ea typeface="Open Sans" panose="020B0606030504020204" pitchFamily="34" charset="0"/>
            <a:cs typeface="Open Sans" panose="020B0606030504020204" pitchFamily="34" charset="0"/>
          </a:endParaRPr>
        </a:p>
      </dgm:t>
    </dgm:pt>
    <dgm:pt modelId="{94E7E26C-F36E-46A5-9920-A5EF51D61339}" type="parTrans" cxnId="{14E6C803-CC2E-49A5-8EB2-3677B02CB83F}">
      <dgm:prSet/>
      <dgm:spPr/>
      <dgm:t>
        <a:bodyPr/>
        <a:lstStyle/>
        <a:p>
          <a:endParaRPr lang="en-US" sz="1000">
            <a:latin typeface="Open Sans" panose="020B0606030504020204" pitchFamily="34" charset="0"/>
            <a:ea typeface="Open Sans" panose="020B0606030504020204" pitchFamily="34" charset="0"/>
            <a:cs typeface="Open Sans" panose="020B0606030504020204" pitchFamily="34" charset="0"/>
          </a:endParaRPr>
        </a:p>
      </dgm:t>
    </dgm:pt>
    <dgm:pt modelId="{1AE39559-849B-4DB5-BC24-999060146A9A}" type="sibTrans" cxnId="{14E6C803-CC2E-49A5-8EB2-3677B02CB83F}">
      <dgm:prSet/>
      <dgm:spPr/>
      <dgm:t>
        <a:bodyPr/>
        <a:lstStyle/>
        <a:p>
          <a:endParaRPr lang="en-US" sz="1000">
            <a:latin typeface="Open Sans" panose="020B0606030504020204" pitchFamily="34" charset="0"/>
            <a:ea typeface="Open Sans" panose="020B0606030504020204" pitchFamily="34" charset="0"/>
            <a:cs typeface="Open Sans" panose="020B0606030504020204" pitchFamily="34" charset="0"/>
          </a:endParaRPr>
        </a:p>
      </dgm:t>
    </dgm:pt>
    <dgm:pt modelId="{7170853E-3F0F-4D2F-BC0F-D67ECEFAABA9}">
      <dgm:prSet custT="1"/>
      <dgm:spPr/>
      <dgm:t>
        <a:bodyPr/>
        <a:lstStyle/>
        <a:p>
          <a:pPr marL="0" indent="0"/>
          <a:r>
            <a:rPr lang="es-VE" sz="1800" dirty="0">
              <a:latin typeface="Open Sans" panose="020B0606030504020204" pitchFamily="34" charset="0"/>
              <a:ea typeface="Open Sans" panose="020B0606030504020204" pitchFamily="34" charset="0"/>
              <a:cs typeface="Open Sans" panose="020B0606030504020204" pitchFamily="34" charset="0"/>
            </a:rPr>
            <a:t>Base de conocimiento, procedimientos para:</a:t>
          </a:r>
          <a:endParaRPr lang="en-US" sz="1800" dirty="0">
            <a:latin typeface="Open Sans" panose="020B0606030504020204" pitchFamily="34" charset="0"/>
            <a:ea typeface="Open Sans" panose="020B0606030504020204" pitchFamily="34" charset="0"/>
            <a:cs typeface="Open Sans" panose="020B0606030504020204" pitchFamily="34" charset="0"/>
          </a:endParaRPr>
        </a:p>
      </dgm:t>
    </dgm:pt>
    <dgm:pt modelId="{A9D9BC4C-CD57-4DC9-AF71-D8F35B85CB04}" type="parTrans" cxnId="{21DC96CF-2556-4944-AE83-205BA8DC5784}">
      <dgm:prSet/>
      <dgm:spPr/>
      <dgm:t>
        <a:bodyPr/>
        <a:lstStyle/>
        <a:p>
          <a:endParaRPr lang="en-US" sz="1000">
            <a:latin typeface="Open Sans" panose="020B0606030504020204" pitchFamily="34" charset="0"/>
            <a:ea typeface="Open Sans" panose="020B0606030504020204" pitchFamily="34" charset="0"/>
            <a:cs typeface="Open Sans" panose="020B0606030504020204" pitchFamily="34" charset="0"/>
          </a:endParaRPr>
        </a:p>
      </dgm:t>
    </dgm:pt>
    <dgm:pt modelId="{D83BF166-F963-4F11-AAAB-7815DBA1B933}" type="sibTrans" cxnId="{21DC96CF-2556-4944-AE83-205BA8DC5784}">
      <dgm:prSet/>
      <dgm:spPr/>
      <dgm:t>
        <a:bodyPr/>
        <a:lstStyle/>
        <a:p>
          <a:endParaRPr lang="en-US" sz="1000">
            <a:latin typeface="Open Sans" panose="020B0606030504020204" pitchFamily="34" charset="0"/>
            <a:ea typeface="Open Sans" panose="020B0606030504020204" pitchFamily="34" charset="0"/>
            <a:cs typeface="Open Sans" panose="020B0606030504020204" pitchFamily="34" charset="0"/>
          </a:endParaRPr>
        </a:p>
      </dgm:t>
    </dgm:pt>
    <dgm:pt modelId="{CB08B1A8-F891-4083-973B-BD5D32A9E0C4}">
      <dgm:prSet custT="1"/>
      <dgm:spPr/>
      <dgm:t>
        <a:bodyPr/>
        <a:lstStyle/>
        <a:p>
          <a:pPr marL="168275" indent="0">
            <a:buFont typeface="Wingdings" panose="05000000000000000000" pitchFamily="2" charset="2"/>
            <a:buChar char="§"/>
          </a:pPr>
          <a:r>
            <a:rPr lang="es-VE" sz="1800" dirty="0">
              <a:latin typeface="Open Sans" panose="020B0606030504020204" pitchFamily="34" charset="0"/>
              <a:ea typeface="Open Sans" panose="020B0606030504020204" pitchFamily="34" charset="0"/>
              <a:cs typeface="Open Sans" panose="020B0606030504020204" pitchFamily="34" charset="0"/>
            </a:rPr>
            <a:t> Definición de los objetivos y alcances temáticos de la revista</a:t>
          </a:r>
          <a:endParaRPr lang="en-US" sz="1800" dirty="0">
            <a:latin typeface="Open Sans" panose="020B0606030504020204" pitchFamily="34" charset="0"/>
            <a:ea typeface="Open Sans" panose="020B0606030504020204" pitchFamily="34" charset="0"/>
            <a:cs typeface="Open Sans" panose="020B0606030504020204" pitchFamily="34" charset="0"/>
          </a:endParaRPr>
        </a:p>
      </dgm:t>
    </dgm:pt>
    <dgm:pt modelId="{577F6835-70F8-43C8-8D5D-506E8714B8AA}" type="parTrans" cxnId="{DE7D569A-BD53-48BD-B506-C0CAA0C8ED4B}">
      <dgm:prSet/>
      <dgm:spPr/>
      <dgm:t>
        <a:bodyPr/>
        <a:lstStyle/>
        <a:p>
          <a:endParaRPr lang="en-US" sz="1000">
            <a:latin typeface="Open Sans" panose="020B0606030504020204" pitchFamily="34" charset="0"/>
            <a:ea typeface="Open Sans" panose="020B0606030504020204" pitchFamily="34" charset="0"/>
            <a:cs typeface="Open Sans" panose="020B0606030504020204" pitchFamily="34" charset="0"/>
          </a:endParaRPr>
        </a:p>
      </dgm:t>
    </dgm:pt>
    <dgm:pt modelId="{45127893-B354-4DE8-B99D-0FAF58F4B077}" type="sibTrans" cxnId="{DE7D569A-BD53-48BD-B506-C0CAA0C8ED4B}">
      <dgm:prSet/>
      <dgm:spPr/>
      <dgm:t>
        <a:bodyPr/>
        <a:lstStyle/>
        <a:p>
          <a:endParaRPr lang="en-US" sz="1000">
            <a:latin typeface="Open Sans" panose="020B0606030504020204" pitchFamily="34" charset="0"/>
            <a:ea typeface="Open Sans" panose="020B0606030504020204" pitchFamily="34" charset="0"/>
            <a:cs typeface="Open Sans" panose="020B0606030504020204" pitchFamily="34" charset="0"/>
          </a:endParaRPr>
        </a:p>
      </dgm:t>
    </dgm:pt>
    <dgm:pt modelId="{2A063B25-3316-410B-8BBB-EC7D7CAC658C}">
      <dgm:prSet custT="1"/>
      <dgm:spPr/>
      <dgm:t>
        <a:bodyPr/>
        <a:lstStyle/>
        <a:p>
          <a:pPr marL="168275" indent="0">
            <a:buFont typeface="Wingdings" panose="05000000000000000000" pitchFamily="2" charset="2"/>
            <a:buChar char="§"/>
          </a:pPr>
          <a:r>
            <a:rPr lang="es-VE" sz="1800" dirty="0">
              <a:latin typeface="Open Sans" panose="020B0606030504020204" pitchFamily="34" charset="0"/>
              <a:ea typeface="Open Sans" panose="020B0606030504020204" pitchFamily="34" charset="0"/>
              <a:cs typeface="Open Sans" panose="020B0606030504020204" pitchFamily="34" charset="0"/>
            </a:rPr>
            <a:t> Directrices para presentar un resumen, títulos y palabras clave (tesauros)</a:t>
          </a:r>
          <a:endParaRPr lang="en-US" sz="1800" dirty="0">
            <a:latin typeface="Open Sans" panose="020B0606030504020204" pitchFamily="34" charset="0"/>
            <a:ea typeface="Open Sans" panose="020B0606030504020204" pitchFamily="34" charset="0"/>
            <a:cs typeface="Open Sans" panose="020B0606030504020204" pitchFamily="34" charset="0"/>
          </a:endParaRPr>
        </a:p>
      </dgm:t>
    </dgm:pt>
    <dgm:pt modelId="{285355F5-6689-42CA-9FCA-58B241627963}" type="parTrans" cxnId="{707D473D-D7EC-4D63-AF1F-FA6589804B1B}">
      <dgm:prSet/>
      <dgm:spPr/>
      <dgm:t>
        <a:bodyPr/>
        <a:lstStyle/>
        <a:p>
          <a:endParaRPr lang="en-US" sz="1000">
            <a:latin typeface="Open Sans" panose="020B0606030504020204" pitchFamily="34" charset="0"/>
            <a:ea typeface="Open Sans" panose="020B0606030504020204" pitchFamily="34" charset="0"/>
            <a:cs typeface="Open Sans" panose="020B0606030504020204" pitchFamily="34" charset="0"/>
          </a:endParaRPr>
        </a:p>
      </dgm:t>
    </dgm:pt>
    <dgm:pt modelId="{FC67C9D4-8305-4491-A776-F8C80573EF3D}" type="sibTrans" cxnId="{707D473D-D7EC-4D63-AF1F-FA6589804B1B}">
      <dgm:prSet/>
      <dgm:spPr/>
      <dgm:t>
        <a:bodyPr/>
        <a:lstStyle/>
        <a:p>
          <a:endParaRPr lang="en-US" sz="1000">
            <a:latin typeface="Open Sans" panose="020B0606030504020204" pitchFamily="34" charset="0"/>
            <a:ea typeface="Open Sans" panose="020B0606030504020204" pitchFamily="34" charset="0"/>
            <a:cs typeface="Open Sans" panose="020B0606030504020204" pitchFamily="34" charset="0"/>
          </a:endParaRPr>
        </a:p>
      </dgm:t>
    </dgm:pt>
    <dgm:pt modelId="{4FB12122-F312-4DB1-A53A-525679051029}">
      <dgm:prSet custT="1"/>
      <dgm:spPr/>
      <dgm:t>
        <a:bodyPr/>
        <a:lstStyle/>
        <a:p>
          <a:pPr marL="168275" indent="0">
            <a:buFont typeface="Wingdings" panose="05000000000000000000" pitchFamily="2" charset="2"/>
            <a:buChar char="§"/>
          </a:pPr>
          <a:r>
            <a:rPr lang="es-VE" sz="1800" dirty="0">
              <a:latin typeface="Open Sans" panose="020B0606030504020204" pitchFamily="34" charset="0"/>
              <a:ea typeface="Open Sans" panose="020B0606030504020204" pitchFamily="34" charset="0"/>
              <a:cs typeface="Open Sans" panose="020B0606030504020204" pitchFamily="34" charset="0"/>
            </a:rPr>
            <a:t> Evaluación formato de citas y referencias</a:t>
          </a:r>
          <a:endParaRPr lang="en-US" sz="1800" dirty="0">
            <a:latin typeface="Open Sans" panose="020B0606030504020204" pitchFamily="34" charset="0"/>
            <a:ea typeface="Open Sans" panose="020B0606030504020204" pitchFamily="34" charset="0"/>
            <a:cs typeface="Open Sans" panose="020B0606030504020204" pitchFamily="34" charset="0"/>
          </a:endParaRPr>
        </a:p>
      </dgm:t>
    </dgm:pt>
    <dgm:pt modelId="{20D67D39-49B0-40B1-9003-5B121FDBC89B}" type="parTrans" cxnId="{E9C6FD86-F4C7-44FF-BDA7-4497B6A111A5}">
      <dgm:prSet/>
      <dgm:spPr/>
      <dgm:t>
        <a:bodyPr/>
        <a:lstStyle/>
        <a:p>
          <a:endParaRPr lang="en-US" sz="1000">
            <a:latin typeface="Open Sans" panose="020B0606030504020204" pitchFamily="34" charset="0"/>
            <a:ea typeface="Open Sans" panose="020B0606030504020204" pitchFamily="34" charset="0"/>
            <a:cs typeface="Open Sans" panose="020B0606030504020204" pitchFamily="34" charset="0"/>
          </a:endParaRPr>
        </a:p>
      </dgm:t>
    </dgm:pt>
    <dgm:pt modelId="{F662E128-A62F-4EA1-A44A-365A1DAC6B01}" type="sibTrans" cxnId="{E9C6FD86-F4C7-44FF-BDA7-4497B6A111A5}">
      <dgm:prSet/>
      <dgm:spPr/>
      <dgm:t>
        <a:bodyPr/>
        <a:lstStyle/>
        <a:p>
          <a:endParaRPr lang="en-US" sz="1000">
            <a:latin typeface="Open Sans" panose="020B0606030504020204" pitchFamily="34" charset="0"/>
            <a:ea typeface="Open Sans" panose="020B0606030504020204" pitchFamily="34" charset="0"/>
            <a:cs typeface="Open Sans" panose="020B0606030504020204" pitchFamily="34" charset="0"/>
          </a:endParaRPr>
        </a:p>
      </dgm:t>
    </dgm:pt>
    <dgm:pt modelId="{7887878A-B130-475A-9551-C1D3098A2230}">
      <dgm:prSet custT="1"/>
      <dgm:spPr/>
      <dgm:t>
        <a:bodyPr/>
        <a:lstStyle/>
        <a:p>
          <a:pPr marL="168275" indent="0">
            <a:buFont typeface="Wingdings" panose="05000000000000000000" pitchFamily="2" charset="2"/>
            <a:buChar char="§"/>
          </a:pPr>
          <a:r>
            <a:rPr lang="es-VE" sz="1800" dirty="0">
              <a:latin typeface="Open Sans" panose="020B0606030504020204" pitchFamily="34" charset="0"/>
              <a:ea typeface="Open Sans" panose="020B0606030504020204" pitchFamily="34" charset="0"/>
              <a:cs typeface="Open Sans" panose="020B0606030504020204" pitchFamily="34" charset="0"/>
            </a:rPr>
            <a:t> Parámetros para el análisis de las referencias; listas de revistas indizadas</a:t>
          </a:r>
          <a:endParaRPr lang="en-US" sz="1800" dirty="0">
            <a:latin typeface="Open Sans" panose="020B0606030504020204" pitchFamily="34" charset="0"/>
            <a:ea typeface="Open Sans" panose="020B0606030504020204" pitchFamily="34" charset="0"/>
            <a:cs typeface="Open Sans" panose="020B0606030504020204" pitchFamily="34" charset="0"/>
          </a:endParaRPr>
        </a:p>
      </dgm:t>
    </dgm:pt>
    <dgm:pt modelId="{ADB814AA-838F-4D51-85B6-7149617FD738}" type="parTrans" cxnId="{046B7F64-8B09-4BE8-8EFE-F3F4967B23F2}">
      <dgm:prSet/>
      <dgm:spPr/>
      <dgm:t>
        <a:bodyPr/>
        <a:lstStyle/>
        <a:p>
          <a:endParaRPr lang="en-US" sz="1000">
            <a:latin typeface="Open Sans" panose="020B0606030504020204" pitchFamily="34" charset="0"/>
            <a:ea typeface="Open Sans" panose="020B0606030504020204" pitchFamily="34" charset="0"/>
            <a:cs typeface="Open Sans" panose="020B0606030504020204" pitchFamily="34" charset="0"/>
          </a:endParaRPr>
        </a:p>
      </dgm:t>
    </dgm:pt>
    <dgm:pt modelId="{2E634FD9-EFBB-4B65-922A-6C3BD5622D58}" type="sibTrans" cxnId="{046B7F64-8B09-4BE8-8EFE-F3F4967B23F2}">
      <dgm:prSet/>
      <dgm:spPr/>
      <dgm:t>
        <a:bodyPr/>
        <a:lstStyle/>
        <a:p>
          <a:endParaRPr lang="en-US" sz="1000">
            <a:latin typeface="Open Sans" panose="020B0606030504020204" pitchFamily="34" charset="0"/>
            <a:ea typeface="Open Sans" panose="020B0606030504020204" pitchFamily="34" charset="0"/>
            <a:cs typeface="Open Sans" panose="020B0606030504020204" pitchFamily="34" charset="0"/>
          </a:endParaRPr>
        </a:p>
      </dgm:t>
    </dgm:pt>
    <dgm:pt modelId="{24993EF8-FDFC-4057-9BC3-8191B241C5AB}">
      <dgm:prSet custT="1"/>
      <dgm:spPr/>
      <dgm:t>
        <a:bodyPr/>
        <a:lstStyle/>
        <a:p>
          <a:pPr marL="168275" indent="0">
            <a:buFont typeface="Wingdings" panose="05000000000000000000" pitchFamily="2" charset="2"/>
            <a:buChar char="§"/>
          </a:pPr>
          <a:r>
            <a:rPr lang="es-VE" sz="1800" dirty="0">
              <a:latin typeface="Open Sans" panose="020B0606030504020204" pitchFamily="34" charset="0"/>
              <a:ea typeface="Open Sans" panose="020B0606030504020204" pitchFamily="34" charset="0"/>
              <a:cs typeface="Open Sans" panose="020B0606030504020204" pitchFamily="34" charset="0"/>
            </a:rPr>
            <a:t> Normas de la revista</a:t>
          </a:r>
          <a:endParaRPr lang="en-US" sz="1800" dirty="0">
            <a:latin typeface="Open Sans" panose="020B0606030504020204" pitchFamily="34" charset="0"/>
            <a:ea typeface="Open Sans" panose="020B0606030504020204" pitchFamily="34" charset="0"/>
            <a:cs typeface="Open Sans" panose="020B0606030504020204" pitchFamily="34" charset="0"/>
          </a:endParaRPr>
        </a:p>
      </dgm:t>
    </dgm:pt>
    <dgm:pt modelId="{1F028681-EDAD-4853-8175-4DD18A1ACD54}" type="parTrans" cxnId="{9B48D4A4-E0E4-4910-B1DA-CB6E8A3BB90C}">
      <dgm:prSet/>
      <dgm:spPr/>
      <dgm:t>
        <a:bodyPr/>
        <a:lstStyle/>
        <a:p>
          <a:endParaRPr lang="en-US" sz="1000">
            <a:latin typeface="Open Sans" panose="020B0606030504020204" pitchFamily="34" charset="0"/>
            <a:ea typeface="Open Sans" panose="020B0606030504020204" pitchFamily="34" charset="0"/>
            <a:cs typeface="Open Sans" panose="020B0606030504020204" pitchFamily="34" charset="0"/>
          </a:endParaRPr>
        </a:p>
      </dgm:t>
    </dgm:pt>
    <dgm:pt modelId="{B83D1474-CDF7-4F79-910A-E7107F9983AE}" type="sibTrans" cxnId="{9B48D4A4-E0E4-4910-B1DA-CB6E8A3BB90C}">
      <dgm:prSet/>
      <dgm:spPr/>
      <dgm:t>
        <a:bodyPr/>
        <a:lstStyle/>
        <a:p>
          <a:endParaRPr lang="en-US" sz="1000">
            <a:latin typeface="Open Sans" panose="020B0606030504020204" pitchFamily="34" charset="0"/>
            <a:ea typeface="Open Sans" panose="020B0606030504020204" pitchFamily="34" charset="0"/>
            <a:cs typeface="Open Sans" panose="020B0606030504020204" pitchFamily="34" charset="0"/>
          </a:endParaRPr>
        </a:p>
      </dgm:t>
    </dgm:pt>
    <dgm:pt modelId="{8398CD3C-8A0C-4481-A701-AACEE0D1D71E}">
      <dgm:prSet custT="1"/>
      <dgm:spPr/>
      <dgm:t>
        <a:bodyPr/>
        <a:lstStyle/>
        <a:p>
          <a:pPr marL="168275" indent="0">
            <a:buFont typeface="Wingdings" panose="05000000000000000000" pitchFamily="2" charset="2"/>
            <a:buChar char="§"/>
          </a:pPr>
          <a:r>
            <a:rPr lang="es-VE" sz="1800" dirty="0">
              <a:latin typeface="Open Sans" panose="020B0606030504020204" pitchFamily="34" charset="0"/>
              <a:ea typeface="Open Sans" panose="020B0606030504020204" pitchFamily="34" charset="0"/>
              <a:cs typeface="Open Sans" panose="020B0606030504020204" pitchFamily="34" charset="0"/>
            </a:rPr>
            <a:t> Datos de artículos y sus revisores</a:t>
          </a:r>
          <a:endParaRPr lang="en-US" sz="1800" dirty="0">
            <a:latin typeface="Open Sans" panose="020B0606030504020204" pitchFamily="34" charset="0"/>
            <a:ea typeface="Open Sans" panose="020B0606030504020204" pitchFamily="34" charset="0"/>
            <a:cs typeface="Open Sans" panose="020B0606030504020204" pitchFamily="34" charset="0"/>
          </a:endParaRPr>
        </a:p>
      </dgm:t>
    </dgm:pt>
    <dgm:pt modelId="{1D821305-F3BA-4944-9443-58FC171652BF}" type="parTrans" cxnId="{CDF20047-52EF-4FA6-8556-2954110CAF8C}">
      <dgm:prSet/>
      <dgm:spPr/>
      <dgm:t>
        <a:bodyPr/>
        <a:lstStyle/>
        <a:p>
          <a:endParaRPr lang="en-US" sz="1000">
            <a:latin typeface="Open Sans" panose="020B0606030504020204" pitchFamily="34" charset="0"/>
            <a:ea typeface="Open Sans" panose="020B0606030504020204" pitchFamily="34" charset="0"/>
            <a:cs typeface="Open Sans" panose="020B0606030504020204" pitchFamily="34" charset="0"/>
          </a:endParaRPr>
        </a:p>
      </dgm:t>
    </dgm:pt>
    <dgm:pt modelId="{21956C89-3F4B-4A81-9AD6-A84E7C6C86D4}" type="sibTrans" cxnId="{CDF20047-52EF-4FA6-8556-2954110CAF8C}">
      <dgm:prSet/>
      <dgm:spPr/>
      <dgm:t>
        <a:bodyPr/>
        <a:lstStyle/>
        <a:p>
          <a:endParaRPr lang="en-US" sz="1000">
            <a:latin typeface="Open Sans" panose="020B0606030504020204" pitchFamily="34" charset="0"/>
            <a:ea typeface="Open Sans" panose="020B0606030504020204" pitchFamily="34" charset="0"/>
            <a:cs typeface="Open Sans" panose="020B0606030504020204" pitchFamily="34" charset="0"/>
          </a:endParaRPr>
        </a:p>
      </dgm:t>
    </dgm:pt>
    <dgm:pt modelId="{073CFBC8-DE11-4629-B25A-6F3F4CCD240C}">
      <dgm:prSet custT="1"/>
      <dgm:spPr/>
      <dgm:t>
        <a:bodyPr/>
        <a:lstStyle/>
        <a:p>
          <a:pPr marL="115888" indent="0">
            <a:buNone/>
          </a:pPr>
          <a:r>
            <a:rPr lang="es-ES" sz="1800" dirty="0">
              <a:latin typeface="Open Sans" panose="020B0606030504020204" pitchFamily="34" charset="0"/>
              <a:ea typeface="Open Sans" panose="020B0606030504020204" pitchFamily="34" charset="0"/>
              <a:cs typeface="Open Sans" panose="020B0606030504020204" pitchFamily="34" charset="0"/>
            </a:rPr>
            <a:t>Este asistente debe apoyar en la revisión de manuscritos enviados a la Revista Estudios de la Información, considerando los parámetros de envío y evaluación.</a:t>
          </a:r>
          <a:endParaRPr lang="en-US" sz="1800" dirty="0">
            <a:latin typeface="Open Sans" panose="020B0606030504020204" pitchFamily="34" charset="0"/>
            <a:ea typeface="Open Sans" panose="020B0606030504020204" pitchFamily="34" charset="0"/>
            <a:cs typeface="Open Sans" panose="020B0606030504020204" pitchFamily="34" charset="0"/>
          </a:endParaRPr>
        </a:p>
      </dgm:t>
    </dgm:pt>
    <dgm:pt modelId="{B84BBADA-F229-4921-B918-7A46148A6EC3}" type="parTrans" cxnId="{1A5F9B86-0EA0-4B05-A4BE-B6A086EE9FB0}">
      <dgm:prSet/>
      <dgm:spPr/>
      <dgm:t>
        <a:bodyPr/>
        <a:lstStyle/>
        <a:p>
          <a:endParaRPr lang="en-US"/>
        </a:p>
      </dgm:t>
    </dgm:pt>
    <dgm:pt modelId="{519E7869-0C16-42CA-BF2A-E6209A685F26}" type="sibTrans" cxnId="{1A5F9B86-0EA0-4B05-A4BE-B6A086EE9FB0}">
      <dgm:prSet/>
      <dgm:spPr/>
      <dgm:t>
        <a:bodyPr/>
        <a:lstStyle/>
        <a:p>
          <a:endParaRPr lang="en-US"/>
        </a:p>
      </dgm:t>
    </dgm:pt>
    <dgm:pt modelId="{296F5B9E-6437-4046-A44A-F5DCD31F0F93}">
      <dgm:prSet custT="1"/>
      <dgm:spPr/>
      <dgm:t>
        <a:bodyPr/>
        <a:lstStyle/>
        <a:p>
          <a:pPr marL="168275" indent="0">
            <a:buNone/>
          </a:pPr>
          <a:r>
            <a:rPr lang="es-ES" sz="1800" dirty="0">
              <a:latin typeface="Open Sans" panose="020B0606030504020204" pitchFamily="34" charset="0"/>
              <a:ea typeface="Open Sans" panose="020B0606030504020204" pitchFamily="34" charset="0"/>
              <a:cs typeface="Open Sans" panose="020B0606030504020204" pitchFamily="34" charset="0"/>
            </a:rPr>
            <a:t>Serás un experto en edición editorial científica, con una experiencia de 10 años en la revisión de propuestas de artículos científicos que sean enviados a la Revista Estudios de la Información. Tu trabajo será analizar todos los manuscritos que se carguen bajo los parámetros que a continuación se te dan y presentar resultados de tus análisis en formato de tabla. [articulación de procesos y parámetros]</a:t>
          </a:r>
          <a:endParaRPr lang="en-US" sz="1800" dirty="0">
            <a:latin typeface="Open Sans" panose="020B0606030504020204" pitchFamily="34" charset="0"/>
            <a:ea typeface="Open Sans" panose="020B0606030504020204" pitchFamily="34" charset="0"/>
            <a:cs typeface="Open Sans" panose="020B0606030504020204" pitchFamily="34" charset="0"/>
          </a:endParaRPr>
        </a:p>
      </dgm:t>
    </dgm:pt>
    <dgm:pt modelId="{A0AEF44C-38D4-4206-A108-E6E07DC86AEF}" type="parTrans" cxnId="{F88EDC91-C0FC-4B29-B098-980E70EF1E35}">
      <dgm:prSet/>
      <dgm:spPr/>
      <dgm:t>
        <a:bodyPr/>
        <a:lstStyle/>
        <a:p>
          <a:endParaRPr lang="en-US"/>
        </a:p>
      </dgm:t>
    </dgm:pt>
    <dgm:pt modelId="{C777EBBD-1CB0-4D49-AEB9-F5FC312BBD13}" type="sibTrans" cxnId="{F88EDC91-C0FC-4B29-B098-980E70EF1E35}">
      <dgm:prSet/>
      <dgm:spPr/>
      <dgm:t>
        <a:bodyPr/>
        <a:lstStyle/>
        <a:p>
          <a:endParaRPr lang="en-US"/>
        </a:p>
      </dgm:t>
    </dgm:pt>
    <dgm:pt modelId="{9CBE11EE-8327-4E33-A8C2-BF9610677AFA}">
      <dgm:prSet custT="1"/>
      <dgm:spPr/>
      <dgm:t>
        <a:bodyPr/>
        <a:lstStyle/>
        <a:p>
          <a:r>
            <a:rPr lang="es-VE" sz="1800" dirty="0">
              <a:latin typeface="Open Sans" panose="020B0606030504020204" pitchFamily="34" charset="0"/>
              <a:ea typeface="Open Sans" panose="020B0606030504020204" pitchFamily="34" charset="0"/>
              <a:cs typeface="Open Sans" panose="020B0606030504020204" pitchFamily="34" charset="0"/>
            </a:rPr>
            <a:t>Descripción (límite 300 caracteres)</a:t>
          </a:r>
          <a:endParaRPr lang="en-US" sz="1800" dirty="0">
            <a:latin typeface="Open Sans" panose="020B0606030504020204" pitchFamily="34" charset="0"/>
            <a:ea typeface="Open Sans" panose="020B0606030504020204" pitchFamily="34" charset="0"/>
            <a:cs typeface="Open Sans" panose="020B0606030504020204" pitchFamily="34" charset="0"/>
          </a:endParaRPr>
        </a:p>
      </dgm:t>
    </dgm:pt>
    <dgm:pt modelId="{5D38AE33-605B-49FC-8853-DBC835CC421A}" type="parTrans" cxnId="{4C630E99-AF45-4E04-ADB2-228089059303}">
      <dgm:prSet/>
      <dgm:spPr/>
      <dgm:t>
        <a:bodyPr/>
        <a:lstStyle/>
        <a:p>
          <a:endParaRPr lang="en-US"/>
        </a:p>
      </dgm:t>
    </dgm:pt>
    <dgm:pt modelId="{B710840A-5650-48EB-8BEB-64EB276D6C9C}" type="sibTrans" cxnId="{4C630E99-AF45-4E04-ADB2-228089059303}">
      <dgm:prSet/>
      <dgm:spPr/>
      <dgm:t>
        <a:bodyPr/>
        <a:lstStyle/>
        <a:p>
          <a:endParaRPr lang="en-US"/>
        </a:p>
      </dgm:t>
    </dgm:pt>
    <dgm:pt modelId="{639BA971-AE4A-47BE-AE4C-9A43894E6AD8}" type="pres">
      <dgm:prSet presAssocID="{FEF0D671-0F02-4417-B96F-34611F4A9128}" presName="linear" presStyleCnt="0">
        <dgm:presLayoutVars>
          <dgm:dir/>
          <dgm:animLvl val="lvl"/>
          <dgm:resizeHandles val="exact"/>
        </dgm:presLayoutVars>
      </dgm:prSet>
      <dgm:spPr/>
    </dgm:pt>
    <dgm:pt modelId="{ABB3E2AB-DFB3-407D-9567-0142E5A535CB}" type="pres">
      <dgm:prSet presAssocID="{9CBE11EE-8327-4E33-A8C2-BF9610677AFA}" presName="parentLin" presStyleCnt="0"/>
      <dgm:spPr/>
    </dgm:pt>
    <dgm:pt modelId="{A46D1D12-E37B-489D-B8C4-82D6AAEB1ADE}" type="pres">
      <dgm:prSet presAssocID="{9CBE11EE-8327-4E33-A8C2-BF9610677AFA}" presName="parentLeftMargin" presStyleLbl="node1" presStyleIdx="0" presStyleCnt="4"/>
      <dgm:spPr/>
    </dgm:pt>
    <dgm:pt modelId="{5D69F1E0-CBBE-4943-B084-D09C41CDE3EA}" type="pres">
      <dgm:prSet presAssocID="{9CBE11EE-8327-4E33-A8C2-BF9610677AFA}" presName="parentText" presStyleLbl="node1" presStyleIdx="0" presStyleCnt="4">
        <dgm:presLayoutVars>
          <dgm:chMax val="0"/>
          <dgm:bulletEnabled val="1"/>
        </dgm:presLayoutVars>
      </dgm:prSet>
      <dgm:spPr/>
    </dgm:pt>
    <dgm:pt modelId="{32D857EF-4976-4388-855A-3091E6CBE1F9}" type="pres">
      <dgm:prSet presAssocID="{9CBE11EE-8327-4E33-A8C2-BF9610677AFA}" presName="negativeSpace" presStyleCnt="0"/>
      <dgm:spPr/>
    </dgm:pt>
    <dgm:pt modelId="{83CBFF96-C370-4730-AFFB-7C267F14E074}" type="pres">
      <dgm:prSet presAssocID="{9CBE11EE-8327-4E33-A8C2-BF9610677AFA}" presName="childText" presStyleLbl="conFgAcc1" presStyleIdx="0" presStyleCnt="4">
        <dgm:presLayoutVars>
          <dgm:bulletEnabled val="1"/>
        </dgm:presLayoutVars>
      </dgm:prSet>
      <dgm:spPr/>
    </dgm:pt>
    <dgm:pt modelId="{DA3E8A12-7364-49F5-A367-FD2A5B4F0D20}" type="pres">
      <dgm:prSet presAssocID="{B710840A-5650-48EB-8BEB-64EB276D6C9C}" presName="spaceBetweenRectangles" presStyleCnt="0"/>
      <dgm:spPr/>
    </dgm:pt>
    <dgm:pt modelId="{97091F02-5F94-44BF-A95F-754BA9B6B93D}" type="pres">
      <dgm:prSet presAssocID="{EC03709A-0DEC-4B9E-9360-547C41A2B9C2}" presName="parentLin" presStyleCnt="0"/>
      <dgm:spPr/>
    </dgm:pt>
    <dgm:pt modelId="{B2E98C0E-07EE-4A2A-B2B5-9958DD975892}" type="pres">
      <dgm:prSet presAssocID="{EC03709A-0DEC-4B9E-9360-547C41A2B9C2}" presName="parentLeftMargin" presStyleLbl="node1" presStyleIdx="0" presStyleCnt="4"/>
      <dgm:spPr/>
    </dgm:pt>
    <dgm:pt modelId="{AEA9DC33-D965-4C24-A3AF-CBC568E3838D}" type="pres">
      <dgm:prSet presAssocID="{EC03709A-0DEC-4B9E-9360-547C41A2B9C2}" presName="parentText" presStyleLbl="node1" presStyleIdx="1" presStyleCnt="4">
        <dgm:presLayoutVars>
          <dgm:chMax val="0"/>
          <dgm:bulletEnabled val="1"/>
        </dgm:presLayoutVars>
      </dgm:prSet>
      <dgm:spPr/>
    </dgm:pt>
    <dgm:pt modelId="{E7B90D7D-8A0D-4A11-8A52-22B341C47351}" type="pres">
      <dgm:prSet presAssocID="{EC03709A-0DEC-4B9E-9360-547C41A2B9C2}" presName="negativeSpace" presStyleCnt="0"/>
      <dgm:spPr/>
    </dgm:pt>
    <dgm:pt modelId="{6172B081-F9FB-40BB-8503-85018D166696}" type="pres">
      <dgm:prSet presAssocID="{EC03709A-0DEC-4B9E-9360-547C41A2B9C2}" presName="childText" presStyleLbl="conFgAcc1" presStyleIdx="1" presStyleCnt="4">
        <dgm:presLayoutVars>
          <dgm:bulletEnabled val="1"/>
        </dgm:presLayoutVars>
      </dgm:prSet>
      <dgm:spPr/>
    </dgm:pt>
    <dgm:pt modelId="{8A4ACB7E-D708-46BD-B059-BA1A6BE620DE}" type="pres">
      <dgm:prSet presAssocID="{5F71C5C4-D431-46AF-BC09-457BEF5C4D58}" presName="spaceBetweenRectangles" presStyleCnt="0"/>
      <dgm:spPr/>
    </dgm:pt>
    <dgm:pt modelId="{CFD91F9D-2F66-4F00-B607-F1CE6193567B}" type="pres">
      <dgm:prSet presAssocID="{B13C78F8-523E-432B-8E12-BF056C75C69F}" presName="parentLin" presStyleCnt="0"/>
      <dgm:spPr/>
    </dgm:pt>
    <dgm:pt modelId="{DB19CB1F-098C-467E-B445-80C0616A129B}" type="pres">
      <dgm:prSet presAssocID="{B13C78F8-523E-432B-8E12-BF056C75C69F}" presName="parentLeftMargin" presStyleLbl="node1" presStyleIdx="1" presStyleCnt="4"/>
      <dgm:spPr/>
    </dgm:pt>
    <dgm:pt modelId="{E2421318-1B76-4F32-9150-B21B906D9007}" type="pres">
      <dgm:prSet presAssocID="{B13C78F8-523E-432B-8E12-BF056C75C69F}" presName="parentText" presStyleLbl="node1" presStyleIdx="2" presStyleCnt="4">
        <dgm:presLayoutVars>
          <dgm:chMax val="0"/>
          <dgm:bulletEnabled val="1"/>
        </dgm:presLayoutVars>
      </dgm:prSet>
      <dgm:spPr/>
    </dgm:pt>
    <dgm:pt modelId="{5202BCB4-E3FE-4880-98E5-7522DA36DB72}" type="pres">
      <dgm:prSet presAssocID="{B13C78F8-523E-432B-8E12-BF056C75C69F}" presName="negativeSpace" presStyleCnt="0"/>
      <dgm:spPr/>
    </dgm:pt>
    <dgm:pt modelId="{6ECA3DBD-34C1-48B9-B602-AF5FDB2AC4F6}" type="pres">
      <dgm:prSet presAssocID="{B13C78F8-523E-432B-8E12-BF056C75C69F}" presName="childText" presStyleLbl="conFgAcc1" presStyleIdx="2" presStyleCnt="4">
        <dgm:presLayoutVars>
          <dgm:bulletEnabled val="1"/>
        </dgm:presLayoutVars>
      </dgm:prSet>
      <dgm:spPr/>
    </dgm:pt>
    <dgm:pt modelId="{37EB19D7-B89A-4DD9-B012-09B06152F08D}" type="pres">
      <dgm:prSet presAssocID="{1AE39559-849B-4DB5-BC24-999060146A9A}" presName="spaceBetweenRectangles" presStyleCnt="0"/>
      <dgm:spPr/>
    </dgm:pt>
    <dgm:pt modelId="{766D6FF4-51E9-4EF5-9AB9-AB84F238BF19}" type="pres">
      <dgm:prSet presAssocID="{7170853E-3F0F-4D2F-BC0F-D67ECEFAABA9}" presName="parentLin" presStyleCnt="0"/>
      <dgm:spPr/>
    </dgm:pt>
    <dgm:pt modelId="{CCCBF469-FB74-42D2-B943-946742662BBE}" type="pres">
      <dgm:prSet presAssocID="{7170853E-3F0F-4D2F-BC0F-D67ECEFAABA9}" presName="parentLeftMargin" presStyleLbl="node1" presStyleIdx="2" presStyleCnt="4"/>
      <dgm:spPr/>
    </dgm:pt>
    <dgm:pt modelId="{7822065C-02DB-46CF-AE02-F521DE55DD5D}" type="pres">
      <dgm:prSet presAssocID="{7170853E-3F0F-4D2F-BC0F-D67ECEFAABA9}" presName="parentText" presStyleLbl="node1" presStyleIdx="3" presStyleCnt="4">
        <dgm:presLayoutVars>
          <dgm:chMax val="0"/>
          <dgm:bulletEnabled val="1"/>
        </dgm:presLayoutVars>
      </dgm:prSet>
      <dgm:spPr/>
    </dgm:pt>
    <dgm:pt modelId="{2B9450F4-8308-4A71-92F0-D32BAB059776}" type="pres">
      <dgm:prSet presAssocID="{7170853E-3F0F-4D2F-BC0F-D67ECEFAABA9}" presName="negativeSpace" presStyleCnt="0"/>
      <dgm:spPr/>
    </dgm:pt>
    <dgm:pt modelId="{186400AF-20E9-4139-870A-B149AF3E9357}" type="pres">
      <dgm:prSet presAssocID="{7170853E-3F0F-4D2F-BC0F-D67ECEFAABA9}" presName="childText" presStyleLbl="conFgAcc1" presStyleIdx="3" presStyleCnt="4">
        <dgm:presLayoutVars>
          <dgm:bulletEnabled val="1"/>
        </dgm:presLayoutVars>
      </dgm:prSet>
      <dgm:spPr/>
    </dgm:pt>
  </dgm:ptLst>
  <dgm:cxnLst>
    <dgm:cxn modelId="{14E6C803-CC2E-49A5-8EB2-3677B02CB83F}" srcId="{FEF0D671-0F02-4417-B96F-34611F4A9128}" destId="{B13C78F8-523E-432B-8E12-BF056C75C69F}" srcOrd="2" destOrd="0" parTransId="{94E7E26C-F36E-46A5-9920-A5EF51D61339}" sibTransId="{1AE39559-849B-4DB5-BC24-999060146A9A}"/>
    <dgm:cxn modelId="{737F4012-4AD7-43FB-80F9-91659A273FE9}" type="presOf" srcId="{EC03709A-0DEC-4B9E-9360-547C41A2B9C2}" destId="{AEA9DC33-D965-4C24-A3AF-CBC568E3838D}" srcOrd="1" destOrd="0" presId="urn:microsoft.com/office/officeart/2005/8/layout/list1"/>
    <dgm:cxn modelId="{6F87BF2E-A849-4B48-8983-923EBEDC903C}" type="presOf" srcId="{9CBE11EE-8327-4E33-A8C2-BF9610677AFA}" destId="{5D69F1E0-CBBE-4943-B084-D09C41CDE3EA}" srcOrd="1" destOrd="0" presId="urn:microsoft.com/office/officeart/2005/8/layout/list1"/>
    <dgm:cxn modelId="{6D19A030-F2E2-414A-8EE8-BE5070F2C576}" type="presOf" srcId="{FEF0D671-0F02-4417-B96F-34611F4A9128}" destId="{639BA971-AE4A-47BE-AE4C-9A43894E6AD8}" srcOrd="0" destOrd="0" presId="urn:microsoft.com/office/officeart/2005/8/layout/list1"/>
    <dgm:cxn modelId="{6A08EF3B-9F2D-41AF-928C-D15EA2D7E133}" type="presOf" srcId="{073CFBC8-DE11-4629-B25A-6F3F4CCD240C}" destId="{83CBFF96-C370-4730-AFFB-7C267F14E074}" srcOrd="0" destOrd="0" presId="urn:microsoft.com/office/officeart/2005/8/layout/list1"/>
    <dgm:cxn modelId="{707D473D-D7EC-4D63-AF1F-FA6589804B1B}" srcId="{7170853E-3F0F-4D2F-BC0F-D67ECEFAABA9}" destId="{2A063B25-3316-410B-8BBB-EC7D7CAC658C}" srcOrd="1" destOrd="0" parTransId="{285355F5-6689-42CA-9FCA-58B241627963}" sibTransId="{FC67C9D4-8305-4491-A776-F8C80573EF3D}"/>
    <dgm:cxn modelId="{9057C53F-08D1-4EF8-8EC5-74D112F3C67F}" type="presOf" srcId="{7887878A-B130-475A-9551-C1D3098A2230}" destId="{186400AF-20E9-4139-870A-B149AF3E9357}" srcOrd="0" destOrd="3" presId="urn:microsoft.com/office/officeart/2005/8/layout/list1"/>
    <dgm:cxn modelId="{56B85F44-9459-491E-8EC7-7B0F17E77274}" type="presOf" srcId="{7170853E-3F0F-4D2F-BC0F-D67ECEFAABA9}" destId="{7822065C-02DB-46CF-AE02-F521DE55DD5D}" srcOrd="1" destOrd="0" presId="urn:microsoft.com/office/officeart/2005/8/layout/list1"/>
    <dgm:cxn modelId="{046B7F64-8B09-4BE8-8EFE-F3F4967B23F2}" srcId="{7170853E-3F0F-4D2F-BC0F-D67ECEFAABA9}" destId="{7887878A-B130-475A-9551-C1D3098A2230}" srcOrd="3" destOrd="0" parTransId="{ADB814AA-838F-4D51-85B6-7149617FD738}" sibTransId="{2E634FD9-EFBB-4B65-922A-6C3BD5622D58}"/>
    <dgm:cxn modelId="{CDF20047-52EF-4FA6-8556-2954110CAF8C}" srcId="{7170853E-3F0F-4D2F-BC0F-D67ECEFAABA9}" destId="{8398CD3C-8A0C-4481-A701-AACEE0D1D71E}" srcOrd="5" destOrd="0" parTransId="{1D821305-F3BA-4944-9443-58FC171652BF}" sibTransId="{21956C89-3F4B-4A81-9AD6-A84E7C6C86D4}"/>
    <dgm:cxn modelId="{4D0FDB6B-BF4E-4A6E-8386-E524DFB47DC5}" type="presOf" srcId="{2A063B25-3316-410B-8BBB-EC7D7CAC658C}" destId="{186400AF-20E9-4139-870A-B149AF3E9357}" srcOrd="0" destOrd="1" presId="urn:microsoft.com/office/officeart/2005/8/layout/list1"/>
    <dgm:cxn modelId="{54CCB16D-AFD8-429E-968A-9E3D36FAD3BA}" srcId="{FEF0D671-0F02-4417-B96F-34611F4A9128}" destId="{EC03709A-0DEC-4B9E-9360-547C41A2B9C2}" srcOrd="1" destOrd="0" parTransId="{F567F857-667A-42DE-BE94-B8520BFF5C63}" sibTransId="{5F71C5C4-D431-46AF-BC09-457BEF5C4D58}"/>
    <dgm:cxn modelId="{6FEA534F-1219-456E-BDDB-8D31FBA7CDE4}" type="presOf" srcId="{B13C78F8-523E-432B-8E12-BF056C75C69F}" destId="{E2421318-1B76-4F32-9150-B21B906D9007}" srcOrd="1" destOrd="0" presId="urn:microsoft.com/office/officeart/2005/8/layout/list1"/>
    <dgm:cxn modelId="{1E86F672-FC95-4BDB-A302-B7CF57439BED}" type="presOf" srcId="{9CBE11EE-8327-4E33-A8C2-BF9610677AFA}" destId="{A46D1D12-E37B-489D-B8C4-82D6AAEB1ADE}" srcOrd="0" destOrd="0" presId="urn:microsoft.com/office/officeart/2005/8/layout/list1"/>
    <dgm:cxn modelId="{712E9376-A424-4B01-85D5-2282EF8BB6AF}" type="presOf" srcId="{B13C78F8-523E-432B-8E12-BF056C75C69F}" destId="{DB19CB1F-098C-467E-B445-80C0616A129B}" srcOrd="0" destOrd="0" presId="urn:microsoft.com/office/officeart/2005/8/layout/list1"/>
    <dgm:cxn modelId="{1A5F9B86-0EA0-4B05-A4BE-B6A086EE9FB0}" srcId="{9CBE11EE-8327-4E33-A8C2-BF9610677AFA}" destId="{073CFBC8-DE11-4629-B25A-6F3F4CCD240C}" srcOrd="0" destOrd="0" parTransId="{B84BBADA-F229-4921-B918-7A46148A6EC3}" sibTransId="{519E7869-0C16-42CA-BF2A-E6209A685F26}"/>
    <dgm:cxn modelId="{E9C6FD86-F4C7-44FF-BDA7-4497B6A111A5}" srcId="{7170853E-3F0F-4D2F-BC0F-D67ECEFAABA9}" destId="{4FB12122-F312-4DB1-A53A-525679051029}" srcOrd="2" destOrd="0" parTransId="{20D67D39-49B0-40B1-9003-5B121FDBC89B}" sibTransId="{F662E128-A62F-4EA1-A44A-365A1DAC6B01}"/>
    <dgm:cxn modelId="{C7F7A08D-8637-4ECE-A9B6-1157B3BF4B6A}" type="presOf" srcId="{7170853E-3F0F-4D2F-BC0F-D67ECEFAABA9}" destId="{CCCBF469-FB74-42D2-B943-946742662BBE}" srcOrd="0" destOrd="0" presId="urn:microsoft.com/office/officeart/2005/8/layout/list1"/>
    <dgm:cxn modelId="{F88EDC91-C0FC-4B29-B098-980E70EF1E35}" srcId="{EC03709A-0DEC-4B9E-9360-547C41A2B9C2}" destId="{296F5B9E-6437-4046-A44A-F5DCD31F0F93}" srcOrd="0" destOrd="0" parTransId="{A0AEF44C-38D4-4206-A108-E6E07DC86AEF}" sibTransId="{C777EBBD-1CB0-4D49-AEB9-F5FC312BBD13}"/>
    <dgm:cxn modelId="{4C630E99-AF45-4E04-ADB2-228089059303}" srcId="{FEF0D671-0F02-4417-B96F-34611F4A9128}" destId="{9CBE11EE-8327-4E33-A8C2-BF9610677AFA}" srcOrd="0" destOrd="0" parTransId="{5D38AE33-605B-49FC-8853-DBC835CC421A}" sibTransId="{B710840A-5650-48EB-8BEB-64EB276D6C9C}"/>
    <dgm:cxn modelId="{DE7D569A-BD53-48BD-B506-C0CAA0C8ED4B}" srcId="{7170853E-3F0F-4D2F-BC0F-D67ECEFAABA9}" destId="{CB08B1A8-F891-4083-973B-BD5D32A9E0C4}" srcOrd="0" destOrd="0" parTransId="{577F6835-70F8-43C8-8D5D-506E8714B8AA}" sibTransId="{45127893-B354-4DE8-B99D-0FAF58F4B077}"/>
    <dgm:cxn modelId="{9B48D4A4-E0E4-4910-B1DA-CB6E8A3BB90C}" srcId="{7170853E-3F0F-4D2F-BC0F-D67ECEFAABA9}" destId="{24993EF8-FDFC-4057-9BC3-8191B241C5AB}" srcOrd="4" destOrd="0" parTransId="{1F028681-EDAD-4853-8175-4DD18A1ACD54}" sibTransId="{B83D1474-CDF7-4F79-910A-E7107F9983AE}"/>
    <dgm:cxn modelId="{1656DCBC-8E13-45A1-AE41-D25C42F6DEBF}" type="presOf" srcId="{CB08B1A8-F891-4083-973B-BD5D32A9E0C4}" destId="{186400AF-20E9-4139-870A-B149AF3E9357}" srcOrd="0" destOrd="0" presId="urn:microsoft.com/office/officeart/2005/8/layout/list1"/>
    <dgm:cxn modelId="{D5BEC3BF-48C5-4C7E-81FC-FAED7DD0C42C}" type="presOf" srcId="{296F5B9E-6437-4046-A44A-F5DCD31F0F93}" destId="{6172B081-F9FB-40BB-8503-85018D166696}" srcOrd="0" destOrd="0" presId="urn:microsoft.com/office/officeart/2005/8/layout/list1"/>
    <dgm:cxn modelId="{DC842BC9-C971-4CD4-AFB2-C47A07989D01}" type="presOf" srcId="{8398CD3C-8A0C-4481-A701-AACEE0D1D71E}" destId="{186400AF-20E9-4139-870A-B149AF3E9357}" srcOrd="0" destOrd="5" presId="urn:microsoft.com/office/officeart/2005/8/layout/list1"/>
    <dgm:cxn modelId="{21DC96CF-2556-4944-AE83-205BA8DC5784}" srcId="{FEF0D671-0F02-4417-B96F-34611F4A9128}" destId="{7170853E-3F0F-4D2F-BC0F-D67ECEFAABA9}" srcOrd="3" destOrd="0" parTransId="{A9D9BC4C-CD57-4DC9-AF71-D8F35B85CB04}" sibTransId="{D83BF166-F963-4F11-AAAB-7815DBA1B933}"/>
    <dgm:cxn modelId="{EAECFCD6-A1FE-474F-BABF-623970C3D7FC}" type="presOf" srcId="{EC03709A-0DEC-4B9E-9360-547C41A2B9C2}" destId="{B2E98C0E-07EE-4A2A-B2B5-9958DD975892}" srcOrd="0" destOrd="0" presId="urn:microsoft.com/office/officeart/2005/8/layout/list1"/>
    <dgm:cxn modelId="{263424D7-015C-4422-932E-3A1F12DB61A6}" type="presOf" srcId="{24993EF8-FDFC-4057-9BC3-8191B241C5AB}" destId="{186400AF-20E9-4139-870A-B149AF3E9357}" srcOrd="0" destOrd="4" presId="urn:microsoft.com/office/officeart/2005/8/layout/list1"/>
    <dgm:cxn modelId="{E62DB6F6-A22B-4617-84FD-4DC55F875114}" type="presOf" srcId="{4FB12122-F312-4DB1-A53A-525679051029}" destId="{186400AF-20E9-4139-870A-B149AF3E9357}" srcOrd="0" destOrd="2" presId="urn:microsoft.com/office/officeart/2005/8/layout/list1"/>
    <dgm:cxn modelId="{C41E85BA-AB1F-49AE-9E4E-471E538083E3}" type="presParOf" srcId="{639BA971-AE4A-47BE-AE4C-9A43894E6AD8}" destId="{ABB3E2AB-DFB3-407D-9567-0142E5A535CB}" srcOrd="0" destOrd="0" presId="urn:microsoft.com/office/officeart/2005/8/layout/list1"/>
    <dgm:cxn modelId="{6C0AE589-DB09-4AD1-A9F0-C41ABD26EA4D}" type="presParOf" srcId="{ABB3E2AB-DFB3-407D-9567-0142E5A535CB}" destId="{A46D1D12-E37B-489D-B8C4-82D6AAEB1ADE}" srcOrd="0" destOrd="0" presId="urn:microsoft.com/office/officeart/2005/8/layout/list1"/>
    <dgm:cxn modelId="{976A15FA-3AE1-49D1-8698-DA131F5D6794}" type="presParOf" srcId="{ABB3E2AB-DFB3-407D-9567-0142E5A535CB}" destId="{5D69F1E0-CBBE-4943-B084-D09C41CDE3EA}" srcOrd="1" destOrd="0" presId="urn:microsoft.com/office/officeart/2005/8/layout/list1"/>
    <dgm:cxn modelId="{3B357905-65F4-4F04-AD91-CD33DAB1CBEE}" type="presParOf" srcId="{639BA971-AE4A-47BE-AE4C-9A43894E6AD8}" destId="{32D857EF-4976-4388-855A-3091E6CBE1F9}" srcOrd="1" destOrd="0" presId="urn:microsoft.com/office/officeart/2005/8/layout/list1"/>
    <dgm:cxn modelId="{3739B44B-516E-4EB2-81E7-BC75423E0016}" type="presParOf" srcId="{639BA971-AE4A-47BE-AE4C-9A43894E6AD8}" destId="{83CBFF96-C370-4730-AFFB-7C267F14E074}" srcOrd="2" destOrd="0" presId="urn:microsoft.com/office/officeart/2005/8/layout/list1"/>
    <dgm:cxn modelId="{8DA7459C-76AE-4475-A381-99F2AA4E927B}" type="presParOf" srcId="{639BA971-AE4A-47BE-AE4C-9A43894E6AD8}" destId="{DA3E8A12-7364-49F5-A367-FD2A5B4F0D20}" srcOrd="3" destOrd="0" presId="urn:microsoft.com/office/officeart/2005/8/layout/list1"/>
    <dgm:cxn modelId="{8CDC4A60-429F-4CBF-8E05-F4E6BEB7781B}" type="presParOf" srcId="{639BA971-AE4A-47BE-AE4C-9A43894E6AD8}" destId="{97091F02-5F94-44BF-A95F-754BA9B6B93D}" srcOrd="4" destOrd="0" presId="urn:microsoft.com/office/officeart/2005/8/layout/list1"/>
    <dgm:cxn modelId="{D0CC774B-87B8-436A-B2BF-B6EDC290430D}" type="presParOf" srcId="{97091F02-5F94-44BF-A95F-754BA9B6B93D}" destId="{B2E98C0E-07EE-4A2A-B2B5-9958DD975892}" srcOrd="0" destOrd="0" presId="urn:microsoft.com/office/officeart/2005/8/layout/list1"/>
    <dgm:cxn modelId="{AF933471-3A65-495F-9FD1-2048CB34E050}" type="presParOf" srcId="{97091F02-5F94-44BF-A95F-754BA9B6B93D}" destId="{AEA9DC33-D965-4C24-A3AF-CBC568E3838D}" srcOrd="1" destOrd="0" presId="urn:microsoft.com/office/officeart/2005/8/layout/list1"/>
    <dgm:cxn modelId="{BA668388-8231-4DB9-9255-31AC275F8103}" type="presParOf" srcId="{639BA971-AE4A-47BE-AE4C-9A43894E6AD8}" destId="{E7B90D7D-8A0D-4A11-8A52-22B341C47351}" srcOrd="5" destOrd="0" presId="urn:microsoft.com/office/officeart/2005/8/layout/list1"/>
    <dgm:cxn modelId="{9162440F-332F-4E8B-9175-13EFAC9EB1A2}" type="presParOf" srcId="{639BA971-AE4A-47BE-AE4C-9A43894E6AD8}" destId="{6172B081-F9FB-40BB-8503-85018D166696}" srcOrd="6" destOrd="0" presId="urn:microsoft.com/office/officeart/2005/8/layout/list1"/>
    <dgm:cxn modelId="{DA632732-1585-4A12-8989-0F25094927BC}" type="presParOf" srcId="{639BA971-AE4A-47BE-AE4C-9A43894E6AD8}" destId="{8A4ACB7E-D708-46BD-B059-BA1A6BE620DE}" srcOrd="7" destOrd="0" presId="urn:microsoft.com/office/officeart/2005/8/layout/list1"/>
    <dgm:cxn modelId="{82CB7E51-F70C-4746-ADB3-E5889AF77D39}" type="presParOf" srcId="{639BA971-AE4A-47BE-AE4C-9A43894E6AD8}" destId="{CFD91F9D-2F66-4F00-B607-F1CE6193567B}" srcOrd="8" destOrd="0" presId="urn:microsoft.com/office/officeart/2005/8/layout/list1"/>
    <dgm:cxn modelId="{5306B086-42E5-42BC-8BCD-3AAA91D4B968}" type="presParOf" srcId="{CFD91F9D-2F66-4F00-B607-F1CE6193567B}" destId="{DB19CB1F-098C-467E-B445-80C0616A129B}" srcOrd="0" destOrd="0" presId="urn:microsoft.com/office/officeart/2005/8/layout/list1"/>
    <dgm:cxn modelId="{DCFCD7E5-07C0-4550-BA44-3ECB8CD7DF01}" type="presParOf" srcId="{CFD91F9D-2F66-4F00-B607-F1CE6193567B}" destId="{E2421318-1B76-4F32-9150-B21B906D9007}" srcOrd="1" destOrd="0" presId="urn:microsoft.com/office/officeart/2005/8/layout/list1"/>
    <dgm:cxn modelId="{F1BE760F-F902-4117-930A-2B562C49B2F5}" type="presParOf" srcId="{639BA971-AE4A-47BE-AE4C-9A43894E6AD8}" destId="{5202BCB4-E3FE-4880-98E5-7522DA36DB72}" srcOrd="9" destOrd="0" presId="urn:microsoft.com/office/officeart/2005/8/layout/list1"/>
    <dgm:cxn modelId="{88FF23A1-FAA9-47A3-B705-97A42E1FF95E}" type="presParOf" srcId="{639BA971-AE4A-47BE-AE4C-9A43894E6AD8}" destId="{6ECA3DBD-34C1-48B9-B602-AF5FDB2AC4F6}" srcOrd="10" destOrd="0" presId="urn:microsoft.com/office/officeart/2005/8/layout/list1"/>
    <dgm:cxn modelId="{152BA62A-BD28-4FA4-B401-CD32C9E6CC92}" type="presParOf" srcId="{639BA971-AE4A-47BE-AE4C-9A43894E6AD8}" destId="{37EB19D7-B89A-4DD9-B012-09B06152F08D}" srcOrd="11" destOrd="0" presId="urn:microsoft.com/office/officeart/2005/8/layout/list1"/>
    <dgm:cxn modelId="{39607B3B-404D-4F52-901F-115B4A5FD97F}" type="presParOf" srcId="{639BA971-AE4A-47BE-AE4C-9A43894E6AD8}" destId="{766D6FF4-51E9-4EF5-9AB9-AB84F238BF19}" srcOrd="12" destOrd="0" presId="urn:microsoft.com/office/officeart/2005/8/layout/list1"/>
    <dgm:cxn modelId="{249A7A40-224A-4BD6-A147-48F06482E451}" type="presParOf" srcId="{766D6FF4-51E9-4EF5-9AB9-AB84F238BF19}" destId="{CCCBF469-FB74-42D2-B943-946742662BBE}" srcOrd="0" destOrd="0" presId="urn:microsoft.com/office/officeart/2005/8/layout/list1"/>
    <dgm:cxn modelId="{D5B22C34-3143-4231-BB8D-57382862809E}" type="presParOf" srcId="{766D6FF4-51E9-4EF5-9AB9-AB84F238BF19}" destId="{7822065C-02DB-46CF-AE02-F521DE55DD5D}" srcOrd="1" destOrd="0" presId="urn:microsoft.com/office/officeart/2005/8/layout/list1"/>
    <dgm:cxn modelId="{526EA721-FA14-494C-9495-283F08D00FA4}" type="presParOf" srcId="{639BA971-AE4A-47BE-AE4C-9A43894E6AD8}" destId="{2B9450F4-8308-4A71-92F0-D32BAB059776}" srcOrd="13" destOrd="0" presId="urn:microsoft.com/office/officeart/2005/8/layout/list1"/>
    <dgm:cxn modelId="{EBAEECEB-35BD-4670-A62A-68918D46A346}" type="presParOf" srcId="{639BA971-AE4A-47BE-AE4C-9A43894E6AD8}" destId="{186400AF-20E9-4139-870A-B149AF3E9357}"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4D0800-4404-447E-ABD1-1DCA831EE48D}">
      <dsp:nvSpPr>
        <dsp:cNvPr id="0" name=""/>
        <dsp:cNvSpPr/>
      </dsp:nvSpPr>
      <dsp:spPr>
        <a:xfrm>
          <a:off x="0" y="0"/>
          <a:ext cx="2264753" cy="3478696"/>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s-MX" sz="1500" kern="1200" dirty="0">
              <a:latin typeface="Open Sans" panose="020B0606030504020204" pitchFamily="34" charset="0"/>
              <a:ea typeface="Open Sans" panose="020B0606030504020204" pitchFamily="34" charset="0"/>
              <a:cs typeface="Open Sans" panose="020B0606030504020204" pitchFamily="34" charset="0"/>
            </a:rPr>
            <a:t>Problemas con la IA  en la investigación y publicación científica</a:t>
          </a:r>
        </a:p>
      </dsp:txBody>
      <dsp:txXfrm>
        <a:off x="0" y="1391478"/>
        <a:ext cx="2264753" cy="1391478"/>
      </dsp:txXfrm>
    </dsp:sp>
    <dsp:sp modelId="{155996BE-208F-4C2D-B380-98C16E3EDF44}">
      <dsp:nvSpPr>
        <dsp:cNvPr id="0" name=""/>
        <dsp:cNvSpPr/>
      </dsp:nvSpPr>
      <dsp:spPr>
        <a:xfrm>
          <a:off x="553173" y="208721"/>
          <a:ext cx="1158405" cy="115840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521963B-A75E-42B3-B6BF-5C6EA4836F73}">
      <dsp:nvSpPr>
        <dsp:cNvPr id="0" name=""/>
        <dsp:cNvSpPr/>
      </dsp:nvSpPr>
      <dsp:spPr>
        <a:xfrm>
          <a:off x="2332695" y="0"/>
          <a:ext cx="2264753" cy="3478696"/>
        </a:xfrm>
        <a:prstGeom prst="roundRect">
          <a:avLst>
            <a:gd name="adj" fmla="val 10000"/>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s-MX" sz="1500" kern="1200">
              <a:latin typeface="Open Sans" panose="020B0606030504020204" pitchFamily="34" charset="0"/>
              <a:ea typeface="Open Sans" panose="020B0606030504020204" pitchFamily="34" charset="0"/>
              <a:cs typeface="Open Sans" panose="020B0606030504020204" pitchFamily="34" charset="0"/>
            </a:rPr>
            <a:t>10 Políticas editoriales sobre el uso de IA</a:t>
          </a:r>
        </a:p>
      </dsp:txBody>
      <dsp:txXfrm>
        <a:off x="2332695" y="1391478"/>
        <a:ext cx="2264753" cy="1391478"/>
      </dsp:txXfrm>
    </dsp:sp>
    <dsp:sp modelId="{636F4A14-CBC2-4F00-B35E-672AEFBE7EB0}">
      <dsp:nvSpPr>
        <dsp:cNvPr id="0" name=""/>
        <dsp:cNvSpPr/>
      </dsp:nvSpPr>
      <dsp:spPr>
        <a:xfrm>
          <a:off x="2885869" y="208721"/>
          <a:ext cx="1158405" cy="1158405"/>
        </a:xfrm>
        <a:prstGeom prst="ellipse">
          <a:avLst/>
        </a:prstGeom>
        <a:blipFill dpi="0" rotWithShape="1">
          <a:blip xmlns:r="http://schemas.openxmlformats.org/officeDocument/2006/relationships" r:embed="rId2">
            <a:extLst>
              <a:ext uri="{BEBA8EAE-BF5A-486C-A8C5-ECC9F3942E4B}">
                <a14:imgProps xmlns:a14="http://schemas.microsoft.com/office/drawing/2010/main">
                  <a14:imgLayer r:embed="rId3">
                    <a14:imgEffect>
                      <a14:sharpenSoften amount="-15000"/>
                    </a14:imgEffect>
                  </a14:imgLayer>
                </a14:imgProps>
              </a:ex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E75E7A-518A-4A49-95C6-3BCF8933FE0D}">
      <dsp:nvSpPr>
        <dsp:cNvPr id="0" name=""/>
        <dsp:cNvSpPr/>
      </dsp:nvSpPr>
      <dsp:spPr>
        <a:xfrm>
          <a:off x="4665391" y="0"/>
          <a:ext cx="2264753" cy="3478696"/>
        </a:xfrm>
        <a:prstGeom prst="roundRect">
          <a:avLst>
            <a:gd name="adj" fmla="val 1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s-MX" sz="1500" kern="1200" dirty="0">
              <a:latin typeface="Open Sans" panose="020B0606030504020204" pitchFamily="34" charset="0"/>
              <a:ea typeface="Open Sans" panose="020B0606030504020204" pitchFamily="34" charset="0"/>
              <a:cs typeface="Open Sans" panose="020B0606030504020204" pitchFamily="34" charset="0"/>
            </a:rPr>
            <a:t>Para qué usar IA en la revista y la generación de asistentes</a:t>
          </a:r>
        </a:p>
      </dsp:txBody>
      <dsp:txXfrm>
        <a:off x="4665391" y="1391478"/>
        <a:ext cx="2264753" cy="1391478"/>
      </dsp:txXfrm>
    </dsp:sp>
    <dsp:sp modelId="{64D1D8E8-80A1-4FF9-970C-9F5D58EA1759}">
      <dsp:nvSpPr>
        <dsp:cNvPr id="0" name=""/>
        <dsp:cNvSpPr/>
      </dsp:nvSpPr>
      <dsp:spPr>
        <a:xfrm>
          <a:off x="5218565" y="208721"/>
          <a:ext cx="1158405" cy="1158405"/>
        </a:xfrm>
        <a:prstGeom prst="ellipse">
          <a:avLst/>
        </a:prstGeom>
        <a:blipFill dpi="0" rotWithShape="1">
          <a:blip xmlns:r="http://schemas.openxmlformats.org/officeDocument/2006/relationships" r:embed="rId4">
            <a:extLst>
              <a:ext uri="{BEBA8EAE-BF5A-486C-A8C5-ECC9F3942E4B}">
                <a14:imgProps xmlns:a14="http://schemas.microsoft.com/office/drawing/2010/main">
                  <a14:imgLayer r:embed="rId5">
                    <a14:imgEffect>
                      <a14:sharpenSoften amount="-15000"/>
                    </a14:imgEffect>
                  </a14:imgLayer>
                </a14:imgProps>
              </a:ex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393284E-25E2-41BF-A616-05B37877E701}">
      <dsp:nvSpPr>
        <dsp:cNvPr id="0" name=""/>
        <dsp:cNvSpPr/>
      </dsp:nvSpPr>
      <dsp:spPr>
        <a:xfrm>
          <a:off x="6998087" y="0"/>
          <a:ext cx="2264753" cy="3478696"/>
        </a:xfrm>
        <a:prstGeom prst="roundRect">
          <a:avLst>
            <a:gd name="adj" fmla="val 10000"/>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s-VE" sz="1500" kern="1200" dirty="0">
              <a:latin typeface="Open Sans" panose="020B0606030504020204" pitchFamily="34" charset="0"/>
              <a:ea typeface="Open Sans" panose="020B0606030504020204" pitchFamily="34" charset="0"/>
              <a:cs typeface="Open Sans" panose="020B0606030504020204" pitchFamily="34" charset="0"/>
            </a:rPr>
            <a:t>Demostración del asistente</a:t>
          </a:r>
          <a:endParaRPr lang="es-MX" sz="1500" kern="1200" dirty="0">
            <a:latin typeface="Open Sans" panose="020B0606030504020204" pitchFamily="34" charset="0"/>
            <a:ea typeface="Open Sans" panose="020B0606030504020204" pitchFamily="34" charset="0"/>
            <a:cs typeface="Open Sans" panose="020B0606030504020204" pitchFamily="34" charset="0"/>
          </a:endParaRPr>
        </a:p>
      </dsp:txBody>
      <dsp:txXfrm>
        <a:off x="6998087" y="1391478"/>
        <a:ext cx="2264753" cy="1391478"/>
      </dsp:txXfrm>
    </dsp:sp>
    <dsp:sp modelId="{E38B403F-F9AE-4CC6-95DB-7C1FB47E6288}">
      <dsp:nvSpPr>
        <dsp:cNvPr id="0" name=""/>
        <dsp:cNvSpPr/>
      </dsp:nvSpPr>
      <dsp:spPr>
        <a:xfrm>
          <a:off x="7551261" y="208721"/>
          <a:ext cx="1158405" cy="1158405"/>
        </a:xfrm>
        <a:prstGeom prst="ellipse">
          <a:avLst/>
        </a:prstGeom>
        <a:blipFill>
          <a:blip xmlns:r="http://schemas.openxmlformats.org/officeDocument/2006/relationships" r:embed="rId6"/>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1AF6DFC-3CB2-4951-8C98-D6F9981A02EC}">
      <dsp:nvSpPr>
        <dsp:cNvPr id="0" name=""/>
        <dsp:cNvSpPr/>
      </dsp:nvSpPr>
      <dsp:spPr>
        <a:xfrm>
          <a:off x="9330783" y="0"/>
          <a:ext cx="2264753" cy="3478696"/>
        </a:xfrm>
        <a:prstGeom prst="roundRect">
          <a:avLst>
            <a:gd name="adj" fmla="val 1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s-MX" sz="1500" kern="1200" dirty="0">
              <a:latin typeface="Open Sans" panose="020B0606030504020204" pitchFamily="34" charset="0"/>
              <a:ea typeface="Open Sans" panose="020B0606030504020204" pitchFamily="34" charset="0"/>
              <a:cs typeface="Open Sans" panose="020B0606030504020204" pitchFamily="34" charset="0"/>
            </a:rPr>
            <a:t>Conclusión</a:t>
          </a:r>
        </a:p>
      </dsp:txBody>
      <dsp:txXfrm>
        <a:off x="9330783" y="1391478"/>
        <a:ext cx="2264753" cy="1391478"/>
      </dsp:txXfrm>
    </dsp:sp>
    <dsp:sp modelId="{9A9ACBCD-4DB4-494A-9F7B-B8E5E26111B4}">
      <dsp:nvSpPr>
        <dsp:cNvPr id="0" name=""/>
        <dsp:cNvSpPr/>
      </dsp:nvSpPr>
      <dsp:spPr>
        <a:xfrm>
          <a:off x="9883957" y="208721"/>
          <a:ext cx="1158405" cy="1158405"/>
        </a:xfrm>
        <a:prstGeom prst="ellipse">
          <a:avLst/>
        </a:prstGeom>
        <a:blipFill dpi="0" rotWithShape="1">
          <a:blip xmlns:r="http://schemas.openxmlformats.org/officeDocument/2006/relationships" r:embed="rId7">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7169ED1-9564-4237-99A4-7E76DDB2CF5A}">
      <dsp:nvSpPr>
        <dsp:cNvPr id="0" name=""/>
        <dsp:cNvSpPr/>
      </dsp:nvSpPr>
      <dsp:spPr>
        <a:xfrm>
          <a:off x="463821" y="2683566"/>
          <a:ext cx="10667894" cy="720585"/>
        </a:xfrm>
        <a:prstGeom prst="leftRight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BF7572-B386-4CD2-B223-711B834EC943}">
      <dsp:nvSpPr>
        <dsp:cNvPr id="0" name=""/>
        <dsp:cNvSpPr/>
      </dsp:nvSpPr>
      <dsp:spPr>
        <a:xfrm>
          <a:off x="2584103" y="0"/>
          <a:ext cx="5682412" cy="4351338"/>
        </a:xfrm>
        <a:prstGeom prst="triangle">
          <a:avLst/>
        </a:prstGeom>
        <a:solidFill>
          <a:schemeClr val="accent5">
            <a:hueOff val="0"/>
            <a:satOff val="0"/>
            <a:lumOff val="0"/>
            <a:alphaOff val="0"/>
          </a:schemeClr>
        </a:solidFill>
        <a:ln w="12700" cap="flat" cmpd="sng" algn="ctr">
          <a:solidFill>
            <a:srgbClr val="0070C0"/>
          </a:solidFill>
          <a:prstDash val="solid"/>
          <a:miter lim="800000"/>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sp>
    <dsp:sp modelId="{CEE741D1-3A61-473B-9556-3D610A869E80}">
      <dsp:nvSpPr>
        <dsp:cNvPr id="0" name=""/>
        <dsp:cNvSpPr/>
      </dsp:nvSpPr>
      <dsp:spPr>
        <a:xfrm>
          <a:off x="5058272" y="437470"/>
          <a:ext cx="3562444" cy="515021"/>
        </a:xfrm>
        <a:prstGeom prst="round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MX" sz="1400" kern="1200" dirty="0">
              <a:latin typeface="Open Sans" panose="020B0606030504020204" pitchFamily="34" charset="0"/>
              <a:ea typeface="Open Sans" panose="020B0606030504020204" pitchFamily="34" charset="0"/>
              <a:cs typeface="Open Sans" panose="020B0606030504020204" pitchFamily="34" charset="0"/>
            </a:rPr>
            <a:t>Comparación de artículos para determinar editores/revisores</a:t>
          </a:r>
          <a:endParaRPr lang="en-US" sz="1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5083413" y="462611"/>
        <a:ext cx="3512162" cy="464739"/>
      </dsp:txXfrm>
    </dsp:sp>
    <dsp:sp modelId="{FFB3E2A2-1B0F-419A-BB08-6C9EB274A0DF}">
      <dsp:nvSpPr>
        <dsp:cNvPr id="0" name=""/>
        <dsp:cNvSpPr/>
      </dsp:nvSpPr>
      <dsp:spPr>
        <a:xfrm>
          <a:off x="5058272" y="1016870"/>
          <a:ext cx="3562444" cy="515021"/>
        </a:xfrm>
        <a:prstGeom prst="roundRect">
          <a:avLst/>
        </a:prstGeom>
        <a:solidFill>
          <a:schemeClr val="lt1">
            <a:alpha val="90000"/>
            <a:hueOff val="0"/>
            <a:satOff val="0"/>
            <a:lumOff val="0"/>
            <a:alphaOff val="0"/>
          </a:schemeClr>
        </a:solidFill>
        <a:ln w="12700" cap="flat" cmpd="sng" algn="ctr">
          <a:solidFill>
            <a:schemeClr val="accent5">
              <a:hueOff val="-1351709"/>
              <a:satOff val="-3484"/>
              <a:lumOff val="-2353"/>
              <a:alphaOff val="0"/>
            </a:schemeClr>
          </a:solidFill>
          <a:prstDash val="solid"/>
          <a:miter lim="800000"/>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MX" sz="1400" kern="1200" dirty="0">
              <a:latin typeface="Open Sans" panose="020B0606030504020204" pitchFamily="34" charset="0"/>
              <a:ea typeface="Open Sans" panose="020B0606030504020204" pitchFamily="34" charset="0"/>
              <a:cs typeface="Open Sans" panose="020B0606030504020204" pitchFamily="34" charset="0"/>
            </a:rPr>
            <a:t>Comprobar el cumplimiento de las normas de la revista</a:t>
          </a:r>
          <a:endParaRPr lang="en-US" sz="1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5083413" y="1042011"/>
        <a:ext cx="3512162" cy="464739"/>
      </dsp:txXfrm>
    </dsp:sp>
    <dsp:sp modelId="{23A30D73-B646-4DDC-9358-9A6D2F1DAA54}">
      <dsp:nvSpPr>
        <dsp:cNvPr id="0" name=""/>
        <dsp:cNvSpPr/>
      </dsp:nvSpPr>
      <dsp:spPr>
        <a:xfrm>
          <a:off x="5058272" y="1596269"/>
          <a:ext cx="3562444" cy="515021"/>
        </a:xfrm>
        <a:prstGeom prst="roundRect">
          <a:avLst/>
        </a:prstGeom>
        <a:solidFill>
          <a:schemeClr val="lt1">
            <a:alpha val="90000"/>
            <a:hueOff val="0"/>
            <a:satOff val="0"/>
            <a:lumOff val="0"/>
            <a:alphaOff val="0"/>
          </a:schemeClr>
        </a:solidFill>
        <a:ln w="12700" cap="flat" cmpd="sng" algn="ctr">
          <a:solidFill>
            <a:schemeClr val="accent5">
              <a:hueOff val="-2703417"/>
              <a:satOff val="-6968"/>
              <a:lumOff val="-4706"/>
              <a:alphaOff val="0"/>
            </a:schemeClr>
          </a:solidFill>
          <a:prstDash val="solid"/>
          <a:miter lim="800000"/>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MX" sz="1400" kern="1200" dirty="0">
              <a:latin typeface="Open Sans" panose="020B0606030504020204" pitchFamily="34" charset="0"/>
              <a:ea typeface="Open Sans" panose="020B0606030504020204" pitchFamily="34" charset="0"/>
              <a:cs typeface="Open Sans" panose="020B0606030504020204" pitchFamily="34" charset="0"/>
            </a:rPr>
            <a:t>Analizar las características de las referencias</a:t>
          </a:r>
          <a:endParaRPr lang="en-US" sz="1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5083413" y="1621410"/>
        <a:ext cx="3512162" cy="464739"/>
      </dsp:txXfrm>
    </dsp:sp>
    <dsp:sp modelId="{81DC4ABD-912F-4FFF-8991-1972758C7860}">
      <dsp:nvSpPr>
        <dsp:cNvPr id="0" name=""/>
        <dsp:cNvSpPr/>
      </dsp:nvSpPr>
      <dsp:spPr>
        <a:xfrm>
          <a:off x="5045926" y="2175669"/>
          <a:ext cx="3587136" cy="515021"/>
        </a:xfrm>
        <a:prstGeom prst="roundRect">
          <a:avLst/>
        </a:prstGeom>
        <a:solidFill>
          <a:schemeClr val="lt1">
            <a:alpha val="90000"/>
            <a:hueOff val="0"/>
            <a:satOff val="0"/>
            <a:lumOff val="0"/>
            <a:alphaOff val="0"/>
          </a:schemeClr>
        </a:solidFill>
        <a:ln w="12700" cap="flat" cmpd="sng" algn="ctr">
          <a:solidFill>
            <a:schemeClr val="accent5">
              <a:hueOff val="-4055126"/>
              <a:satOff val="-10451"/>
              <a:lumOff val="-7059"/>
              <a:alphaOff val="0"/>
            </a:schemeClr>
          </a:solidFill>
          <a:prstDash val="solid"/>
          <a:miter lim="800000"/>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VE" sz="1400" kern="1200" dirty="0">
              <a:latin typeface="Open Sans" panose="020B0606030504020204" pitchFamily="34" charset="0"/>
              <a:ea typeface="Open Sans" panose="020B0606030504020204" pitchFamily="34" charset="0"/>
              <a:cs typeface="Open Sans" panose="020B0606030504020204" pitchFamily="34" charset="0"/>
            </a:rPr>
            <a:t>Comprobar el estilo de las referencias</a:t>
          </a:r>
          <a:endParaRPr lang="en-US" sz="1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5071067" y="2200810"/>
        <a:ext cx="3536854" cy="464739"/>
      </dsp:txXfrm>
    </dsp:sp>
    <dsp:sp modelId="{B5BA62DD-C8DE-4904-BD1F-922BA82AF015}">
      <dsp:nvSpPr>
        <dsp:cNvPr id="0" name=""/>
        <dsp:cNvSpPr/>
      </dsp:nvSpPr>
      <dsp:spPr>
        <a:xfrm>
          <a:off x="5058272" y="2755068"/>
          <a:ext cx="3562444" cy="515021"/>
        </a:xfrm>
        <a:prstGeom prst="roundRect">
          <a:avLst/>
        </a:prstGeom>
        <a:solidFill>
          <a:schemeClr val="lt1">
            <a:alpha val="90000"/>
            <a:hueOff val="0"/>
            <a:satOff val="0"/>
            <a:lumOff val="0"/>
            <a:alphaOff val="0"/>
          </a:schemeClr>
        </a:solidFill>
        <a:ln w="12700" cap="flat" cmpd="sng" algn="ctr">
          <a:solidFill>
            <a:schemeClr val="accent5">
              <a:hueOff val="-5406834"/>
              <a:satOff val="-13935"/>
              <a:lumOff val="-9412"/>
              <a:alphaOff val="0"/>
            </a:schemeClr>
          </a:solidFill>
          <a:prstDash val="solid"/>
          <a:miter lim="800000"/>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MX" sz="1400" kern="1200" dirty="0">
              <a:latin typeface="Open Sans" panose="020B0606030504020204" pitchFamily="34" charset="0"/>
              <a:ea typeface="Open Sans" panose="020B0606030504020204" pitchFamily="34" charset="0"/>
              <a:cs typeface="Open Sans" panose="020B0606030504020204" pitchFamily="34" charset="0"/>
            </a:rPr>
            <a:t>Mejora de resúmenes, títulos y palabras clave</a:t>
          </a:r>
          <a:endParaRPr lang="en-US" sz="1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5083413" y="2780209"/>
        <a:ext cx="3512162" cy="464739"/>
      </dsp:txXfrm>
    </dsp:sp>
    <dsp:sp modelId="{C52067C5-958C-442C-8C83-A2ECCE462FCC}">
      <dsp:nvSpPr>
        <dsp:cNvPr id="0" name=""/>
        <dsp:cNvSpPr/>
      </dsp:nvSpPr>
      <dsp:spPr>
        <a:xfrm>
          <a:off x="5058272" y="3334467"/>
          <a:ext cx="3562444" cy="515021"/>
        </a:xfrm>
        <a:prstGeom prst="round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MX" sz="1400" kern="1200" dirty="0">
              <a:latin typeface="Open Sans" panose="020B0606030504020204" pitchFamily="34" charset="0"/>
              <a:ea typeface="Open Sans" panose="020B0606030504020204" pitchFamily="34" charset="0"/>
              <a:cs typeface="Open Sans" panose="020B0606030504020204" pitchFamily="34" charset="0"/>
            </a:rPr>
            <a:t>Confirmar la pertinencia temática</a:t>
          </a:r>
          <a:endParaRPr lang="en-US" sz="1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5083413" y="3359608"/>
        <a:ext cx="3512162" cy="4647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CBFF96-C370-4730-AFFB-7C267F14E074}">
      <dsp:nvSpPr>
        <dsp:cNvPr id="0" name=""/>
        <dsp:cNvSpPr/>
      </dsp:nvSpPr>
      <dsp:spPr>
        <a:xfrm>
          <a:off x="0" y="245374"/>
          <a:ext cx="10515600" cy="918225"/>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229108" rIns="816127" bIns="128016" numCol="1" spcCol="1270" anchor="t" anchorCtr="0">
          <a:noAutofit/>
        </a:bodyPr>
        <a:lstStyle/>
        <a:p>
          <a:pPr marL="115888" lvl="1" indent="0" algn="l" defTabSz="800100">
            <a:lnSpc>
              <a:spcPct val="90000"/>
            </a:lnSpc>
            <a:spcBef>
              <a:spcPct val="0"/>
            </a:spcBef>
            <a:spcAft>
              <a:spcPct val="15000"/>
            </a:spcAft>
            <a:buNone/>
          </a:pPr>
          <a:r>
            <a:rPr lang="es-ES" sz="1800" kern="1200" dirty="0">
              <a:latin typeface="Open Sans" panose="020B0606030504020204" pitchFamily="34" charset="0"/>
              <a:ea typeface="Open Sans" panose="020B0606030504020204" pitchFamily="34" charset="0"/>
              <a:cs typeface="Open Sans" panose="020B0606030504020204" pitchFamily="34" charset="0"/>
            </a:rPr>
            <a:t>Este asistente debe apoyar en la revisión de manuscritos enviados a la Revista Estudios de la Información, considerando los parámetros de envío y evaluación.</a:t>
          </a:r>
          <a:endParaRPr lang="en-US"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245374"/>
        <a:ext cx="10515600" cy="918225"/>
      </dsp:txXfrm>
    </dsp:sp>
    <dsp:sp modelId="{5D69F1E0-CBBE-4943-B084-D09C41CDE3EA}">
      <dsp:nvSpPr>
        <dsp:cNvPr id="0" name=""/>
        <dsp:cNvSpPr/>
      </dsp:nvSpPr>
      <dsp:spPr>
        <a:xfrm>
          <a:off x="525780" y="83014"/>
          <a:ext cx="7360920" cy="3247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00100">
            <a:lnSpc>
              <a:spcPct val="90000"/>
            </a:lnSpc>
            <a:spcBef>
              <a:spcPct val="0"/>
            </a:spcBef>
            <a:spcAft>
              <a:spcPct val="35000"/>
            </a:spcAft>
            <a:buNone/>
          </a:pPr>
          <a:r>
            <a:rPr lang="es-VE" sz="1800" kern="1200" dirty="0">
              <a:latin typeface="Open Sans" panose="020B0606030504020204" pitchFamily="34" charset="0"/>
              <a:ea typeface="Open Sans" panose="020B0606030504020204" pitchFamily="34" charset="0"/>
              <a:cs typeface="Open Sans" panose="020B0606030504020204" pitchFamily="34" charset="0"/>
            </a:rPr>
            <a:t>Descripción (límite 300 caracteres)</a:t>
          </a:r>
          <a:endParaRPr lang="en-US"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541632" y="98866"/>
        <a:ext cx="7329216" cy="293016"/>
      </dsp:txXfrm>
    </dsp:sp>
    <dsp:sp modelId="{6172B081-F9FB-40BB-8503-85018D166696}">
      <dsp:nvSpPr>
        <dsp:cNvPr id="0" name=""/>
        <dsp:cNvSpPr/>
      </dsp:nvSpPr>
      <dsp:spPr>
        <a:xfrm>
          <a:off x="0" y="1385359"/>
          <a:ext cx="10515600" cy="1767150"/>
        </a:xfrm>
        <a:prstGeom prst="rect">
          <a:avLst/>
        </a:prstGeom>
        <a:solidFill>
          <a:schemeClr val="lt1">
            <a:alpha val="90000"/>
            <a:hueOff val="0"/>
            <a:satOff val="0"/>
            <a:lumOff val="0"/>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229108" rIns="816127" bIns="128016" numCol="1" spcCol="1270" anchor="t" anchorCtr="0">
          <a:noAutofit/>
        </a:bodyPr>
        <a:lstStyle/>
        <a:p>
          <a:pPr marL="168275" lvl="1" indent="0" algn="l" defTabSz="800100">
            <a:lnSpc>
              <a:spcPct val="90000"/>
            </a:lnSpc>
            <a:spcBef>
              <a:spcPct val="0"/>
            </a:spcBef>
            <a:spcAft>
              <a:spcPct val="15000"/>
            </a:spcAft>
            <a:buNone/>
          </a:pPr>
          <a:r>
            <a:rPr lang="es-ES" sz="1800" kern="1200" dirty="0">
              <a:latin typeface="Open Sans" panose="020B0606030504020204" pitchFamily="34" charset="0"/>
              <a:ea typeface="Open Sans" panose="020B0606030504020204" pitchFamily="34" charset="0"/>
              <a:cs typeface="Open Sans" panose="020B0606030504020204" pitchFamily="34" charset="0"/>
            </a:rPr>
            <a:t>Serás un experto en edición editorial científica, con una experiencia de 10 años en la revisión de propuestas de artículos científicos que sean enviados a la Revista Estudios de la Información. Tu trabajo será analizar todos los manuscritos que se carguen bajo los parámetros que a continuación se te dan y presentar resultados de tus análisis en formato de tabla. [articulación de procesos y parámetros]</a:t>
          </a:r>
          <a:endParaRPr lang="en-US"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1385359"/>
        <a:ext cx="10515600" cy="1767150"/>
      </dsp:txXfrm>
    </dsp:sp>
    <dsp:sp modelId="{AEA9DC33-D965-4C24-A3AF-CBC568E3838D}">
      <dsp:nvSpPr>
        <dsp:cNvPr id="0" name=""/>
        <dsp:cNvSpPr/>
      </dsp:nvSpPr>
      <dsp:spPr>
        <a:xfrm>
          <a:off x="525780" y="1222999"/>
          <a:ext cx="7360920" cy="324720"/>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00100">
            <a:lnSpc>
              <a:spcPct val="90000"/>
            </a:lnSpc>
            <a:spcBef>
              <a:spcPct val="0"/>
            </a:spcBef>
            <a:spcAft>
              <a:spcPct val="35000"/>
            </a:spcAft>
            <a:buNone/>
          </a:pPr>
          <a:r>
            <a:rPr lang="es-VE" sz="1800" kern="1200" dirty="0">
              <a:latin typeface="Open Sans" panose="020B0606030504020204" pitchFamily="34" charset="0"/>
              <a:ea typeface="Open Sans" panose="020B0606030504020204" pitchFamily="34" charset="0"/>
              <a:cs typeface="Open Sans" panose="020B0606030504020204" pitchFamily="34" charset="0"/>
            </a:rPr>
            <a:t>Instrucciones: contexto y actividades (límite 8000 caracteres)</a:t>
          </a:r>
          <a:endParaRPr lang="en-US"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541632" y="1238851"/>
        <a:ext cx="7329216" cy="293016"/>
      </dsp:txXfrm>
    </dsp:sp>
    <dsp:sp modelId="{6ECA3DBD-34C1-48B9-B602-AF5FDB2AC4F6}">
      <dsp:nvSpPr>
        <dsp:cNvPr id="0" name=""/>
        <dsp:cNvSpPr/>
      </dsp:nvSpPr>
      <dsp:spPr>
        <a:xfrm>
          <a:off x="0" y="3374270"/>
          <a:ext cx="10515600" cy="277200"/>
        </a:xfrm>
        <a:prstGeom prst="rect">
          <a:avLst/>
        </a:prstGeom>
        <a:solidFill>
          <a:schemeClr val="lt1">
            <a:alpha val="90000"/>
            <a:hueOff val="0"/>
            <a:satOff val="0"/>
            <a:lumOff val="0"/>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dsp:style>
    </dsp:sp>
    <dsp:sp modelId="{E2421318-1B76-4F32-9150-B21B906D9007}">
      <dsp:nvSpPr>
        <dsp:cNvPr id="0" name=""/>
        <dsp:cNvSpPr/>
      </dsp:nvSpPr>
      <dsp:spPr>
        <a:xfrm>
          <a:off x="525780" y="3211910"/>
          <a:ext cx="7360920" cy="324720"/>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00100">
            <a:lnSpc>
              <a:spcPct val="90000"/>
            </a:lnSpc>
            <a:spcBef>
              <a:spcPct val="0"/>
            </a:spcBef>
            <a:spcAft>
              <a:spcPct val="35000"/>
            </a:spcAft>
            <a:buNone/>
          </a:pPr>
          <a:r>
            <a:rPr lang="es-VE" sz="1800" kern="1200" dirty="0" err="1">
              <a:latin typeface="Open Sans" panose="020B0606030504020204" pitchFamily="34" charset="0"/>
              <a:ea typeface="Open Sans" panose="020B0606030504020204" pitchFamily="34" charset="0"/>
              <a:cs typeface="Open Sans" panose="020B0606030504020204" pitchFamily="34" charset="0"/>
            </a:rPr>
            <a:t>Code</a:t>
          </a:r>
          <a:r>
            <a:rPr lang="es-VE" sz="1800" kern="1200" dirty="0">
              <a:latin typeface="Open Sans" panose="020B0606030504020204" pitchFamily="34" charset="0"/>
              <a:ea typeface="Open Sans" panose="020B0606030504020204" pitchFamily="34" charset="0"/>
              <a:cs typeface="Open Sans" panose="020B0606030504020204" pitchFamily="34" charset="0"/>
            </a:rPr>
            <a:t> </a:t>
          </a:r>
          <a:r>
            <a:rPr lang="es-VE" sz="1800" kern="1200" dirty="0" err="1">
              <a:latin typeface="Open Sans" panose="020B0606030504020204" pitchFamily="34" charset="0"/>
              <a:ea typeface="Open Sans" panose="020B0606030504020204" pitchFamily="34" charset="0"/>
              <a:cs typeface="Open Sans" panose="020B0606030504020204" pitchFamily="34" charset="0"/>
            </a:rPr>
            <a:t>interpreter</a:t>
          </a:r>
          <a:r>
            <a:rPr lang="es-VE" sz="1800" kern="1200" dirty="0">
              <a:latin typeface="Open Sans" panose="020B0606030504020204" pitchFamily="34" charset="0"/>
              <a:ea typeface="Open Sans" panose="020B0606030504020204" pitchFamily="34" charset="0"/>
              <a:cs typeface="Open Sans" panose="020B0606030504020204" pitchFamily="34" charset="0"/>
            </a:rPr>
            <a:t> activo</a:t>
          </a:r>
          <a:endParaRPr lang="en-US"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541632" y="3227762"/>
        <a:ext cx="7329216" cy="293016"/>
      </dsp:txXfrm>
    </dsp:sp>
    <dsp:sp modelId="{186400AF-20E9-4139-870A-B149AF3E9357}">
      <dsp:nvSpPr>
        <dsp:cNvPr id="0" name=""/>
        <dsp:cNvSpPr/>
      </dsp:nvSpPr>
      <dsp:spPr>
        <a:xfrm>
          <a:off x="0" y="3873230"/>
          <a:ext cx="10515600" cy="2286900"/>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229108" rIns="816127" bIns="128016" numCol="1" spcCol="1270" anchor="t" anchorCtr="0">
          <a:noAutofit/>
        </a:bodyPr>
        <a:lstStyle/>
        <a:p>
          <a:pPr marL="168275" lvl="1" indent="0" algn="l" defTabSz="800100">
            <a:lnSpc>
              <a:spcPct val="90000"/>
            </a:lnSpc>
            <a:spcBef>
              <a:spcPct val="0"/>
            </a:spcBef>
            <a:spcAft>
              <a:spcPct val="15000"/>
            </a:spcAft>
            <a:buFont typeface="Wingdings" panose="05000000000000000000" pitchFamily="2" charset="2"/>
            <a:buChar char="§"/>
          </a:pPr>
          <a:r>
            <a:rPr lang="es-VE" sz="1800" kern="1200" dirty="0">
              <a:latin typeface="Open Sans" panose="020B0606030504020204" pitchFamily="34" charset="0"/>
              <a:ea typeface="Open Sans" panose="020B0606030504020204" pitchFamily="34" charset="0"/>
              <a:cs typeface="Open Sans" panose="020B0606030504020204" pitchFamily="34" charset="0"/>
            </a:rPr>
            <a:t> Definición de los objetivos y alcances temáticos de la revista</a:t>
          </a:r>
          <a:endParaRPr lang="en-US" sz="1800" kern="1200" dirty="0">
            <a:latin typeface="Open Sans" panose="020B0606030504020204" pitchFamily="34" charset="0"/>
            <a:ea typeface="Open Sans" panose="020B0606030504020204" pitchFamily="34" charset="0"/>
            <a:cs typeface="Open Sans" panose="020B0606030504020204" pitchFamily="34" charset="0"/>
          </a:endParaRPr>
        </a:p>
        <a:p>
          <a:pPr marL="168275" lvl="1" indent="0" algn="l" defTabSz="800100">
            <a:lnSpc>
              <a:spcPct val="90000"/>
            </a:lnSpc>
            <a:spcBef>
              <a:spcPct val="0"/>
            </a:spcBef>
            <a:spcAft>
              <a:spcPct val="15000"/>
            </a:spcAft>
            <a:buFont typeface="Wingdings" panose="05000000000000000000" pitchFamily="2" charset="2"/>
            <a:buChar char="§"/>
          </a:pPr>
          <a:r>
            <a:rPr lang="es-VE" sz="1800" kern="1200" dirty="0">
              <a:latin typeface="Open Sans" panose="020B0606030504020204" pitchFamily="34" charset="0"/>
              <a:ea typeface="Open Sans" panose="020B0606030504020204" pitchFamily="34" charset="0"/>
              <a:cs typeface="Open Sans" panose="020B0606030504020204" pitchFamily="34" charset="0"/>
            </a:rPr>
            <a:t> Directrices para presentar un resumen, títulos y palabras clave (tesauros)</a:t>
          </a:r>
          <a:endParaRPr lang="en-US" sz="1800" kern="1200" dirty="0">
            <a:latin typeface="Open Sans" panose="020B0606030504020204" pitchFamily="34" charset="0"/>
            <a:ea typeface="Open Sans" panose="020B0606030504020204" pitchFamily="34" charset="0"/>
            <a:cs typeface="Open Sans" panose="020B0606030504020204" pitchFamily="34" charset="0"/>
          </a:endParaRPr>
        </a:p>
        <a:p>
          <a:pPr marL="168275" lvl="1" indent="0" algn="l" defTabSz="800100">
            <a:lnSpc>
              <a:spcPct val="90000"/>
            </a:lnSpc>
            <a:spcBef>
              <a:spcPct val="0"/>
            </a:spcBef>
            <a:spcAft>
              <a:spcPct val="15000"/>
            </a:spcAft>
            <a:buFont typeface="Wingdings" panose="05000000000000000000" pitchFamily="2" charset="2"/>
            <a:buChar char="§"/>
          </a:pPr>
          <a:r>
            <a:rPr lang="es-VE" sz="1800" kern="1200" dirty="0">
              <a:latin typeface="Open Sans" panose="020B0606030504020204" pitchFamily="34" charset="0"/>
              <a:ea typeface="Open Sans" panose="020B0606030504020204" pitchFamily="34" charset="0"/>
              <a:cs typeface="Open Sans" panose="020B0606030504020204" pitchFamily="34" charset="0"/>
            </a:rPr>
            <a:t> Evaluación formato de citas y referencias</a:t>
          </a:r>
          <a:endParaRPr lang="en-US" sz="1800" kern="1200" dirty="0">
            <a:latin typeface="Open Sans" panose="020B0606030504020204" pitchFamily="34" charset="0"/>
            <a:ea typeface="Open Sans" panose="020B0606030504020204" pitchFamily="34" charset="0"/>
            <a:cs typeface="Open Sans" panose="020B0606030504020204" pitchFamily="34" charset="0"/>
          </a:endParaRPr>
        </a:p>
        <a:p>
          <a:pPr marL="168275" lvl="1" indent="0" algn="l" defTabSz="800100">
            <a:lnSpc>
              <a:spcPct val="90000"/>
            </a:lnSpc>
            <a:spcBef>
              <a:spcPct val="0"/>
            </a:spcBef>
            <a:spcAft>
              <a:spcPct val="15000"/>
            </a:spcAft>
            <a:buFont typeface="Wingdings" panose="05000000000000000000" pitchFamily="2" charset="2"/>
            <a:buChar char="§"/>
          </a:pPr>
          <a:r>
            <a:rPr lang="es-VE" sz="1800" kern="1200" dirty="0">
              <a:latin typeface="Open Sans" panose="020B0606030504020204" pitchFamily="34" charset="0"/>
              <a:ea typeface="Open Sans" panose="020B0606030504020204" pitchFamily="34" charset="0"/>
              <a:cs typeface="Open Sans" panose="020B0606030504020204" pitchFamily="34" charset="0"/>
            </a:rPr>
            <a:t> Parámetros para el análisis de las referencias; listas de revistas indizadas</a:t>
          </a:r>
          <a:endParaRPr lang="en-US" sz="1800" kern="1200" dirty="0">
            <a:latin typeface="Open Sans" panose="020B0606030504020204" pitchFamily="34" charset="0"/>
            <a:ea typeface="Open Sans" panose="020B0606030504020204" pitchFamily="34" charset="0"/>
            <a:cs typeface="Open Sans" panose="020B0606030504020204" pitchFamily="34" charset="0"/>
          </a:endParaRPr>
        </a:p>
        <a:p>
          <a:pPr marL="168275" lvl="1" indent="0" algn="l" defTabSz="800100">
            <a:lnSpc>
              <a:spcPct val="90000"/>
            </a:lnSpc>
            <a:spcBef>
              <a:spcPct val="0"/>
            </a:spcBef>
            <a:spcAft>
              <a:spcPct val="15000"/>
            </a:spcAft>
            <a:buFont typeface="Wingdings" panose="05000000000000000000" pitchFamily="2" charset="2"/>
            <a:buChar char="§"/>
          </a:pPr>
          <a:r>
            <a:rPr lang="es-VE" sz="1800" kern="1200" dirty="0">
              <a:latin typeface="Open Sans" panose="020B0606030504020204" pitchFamily="34" charset="0"/>
              <a:ea typeface="Open Sans" panose="020B0606030504020204" pitchFamily="34" charset="0"/>
              <a:cs typeface="Open Sans" panose="020B0606030504020204" pitchFamily="34" charset="0"/>
            </a:rPr>
            <a:t> Normas de la revista</a:t>
          </a:r>
          <a:endParaRPr lang="en-US" sz="1800" kern="1200" dirty="0">
            <a:latin typeface="Open Sans" panose="020B0606030504020204" pitchFamily="34" charset="0"/>
            <a:ea typeface="Open Sans" panose="020B0606030504020204" pitchFamily="34" charset="0"/>
            <a:cs typeface="Open Sans" panose="020B0606030504020204" pitchFamily="34" charset="0"/>
          </a:endParaRPr>
        </a:p>
        <a:p>
          <a:pPr marL="168275" lvl="1" indent="0" algn="l" defTabSz="800100">
            <a:lnSpc>
              <a:spcPct val="90000"/>
            </a:lnSpc>
            <a:spcBef>
              <a:spcPct val="0"/>
            </a:spcBef>
            <a:spcAft>
              <a:spcPct val="15000"/>
            </a:spcAft>
            <a:buFont typeface="Wingdings" panose="05000000000000000000" pitchFamily="2" charset="2"/>
            <a:buChar char="§"/>
          </a:pPr>
          <a:r>
            <a:rPr lang="es-VE" sz="1800" kern="1200" dirty="0">
              <a:latin typeface="Open Sans" panose="020B0606030504020204" pitchFamily="34" charset="0"/>
              <a:ea typeface="Open Sans" panose="020B0606030504020204" pitchFamily="34" charset="0"/>
              <a:cs typeface="Open Sans" panose="020B0606030504020204" pitchFamily="34" charset="0"/>
            </a:rPr>
            <a:t> Datos de artículos y sus revisores</a:t>
          </a:r>
          <a:endParaRPr lang="en-US"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0" y="3873230"/>
        <a:ext cx="10515600" cy="2286900"/>
      </dsp:txXfrm>
    </dsp:sp>
    <dsp:sp modelId="{7822065C-02DB-46CF-AE02-F521DE55DD5D}">
      <dsp:nvSpPr>
        <dsp:cNvPr id="0" name=""/>
        <dsp:cNvSpPr/>
      </dsp:nvSpPr>
      <dsp:spPr>
        <a:xfrm>
          <a:off x="525780" y="3710870"/>
          <a:ext cx="7360920" cy="32472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00100">
            <a:lnSpc>
              <a:spcPct val="90000"/>
            </a:lnSpc>
            <a:spcBef>
              <a:spcPct val="0"/>
            </a:spcBef>
            <a:spcAft>
              <a:spcPct val="35000"/>
            </a:spcAft>
            <a:buNone/>
          </a:pPr>
          <a:r>
            <a:rPr lang="es-VE" sz="1800" kern="1200" dirty="0">
              <a:latin typeface="Open Sans" panose="020B0606030504020204" pitchFamily="34" charset="0"/>
              <a:ea typeface="Open Sans" panose="020B0606030504020204" pitchFamily="34" charset="0"/>
              <a:cs typeface="Open Sans" panose="020B0606030504020204" pitchFamily="34" charset="0"/>
            </a:rPr>
            <a:t>Base de conocimiento, procedimientos para:</a:t>
          </a:r>
          <a:endParaRPr lang="en-US"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541632" y="3726722"/>
        <a:ext cx="7329216" cy="293016"/>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5-10T17:10:34.43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1,'847'0,"-821"0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5-11T01:36:00.86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37,'2902'0,"-2845"-2,76-14,-77 8,80-2,39 11,-145-1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4-24T20:23:29.52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0,'3661'0,"-3635"0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4-24T20:23:38.58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1,'5'0,"7"0,7 0,5 0,3 0,3 0,1 0,1 0,-1 0,-5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5-11T01:36:00.86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37,'2902'0,"-2845"-2,76-14,-77 8,80-2,39 11,-145-1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5-09T18:55:12.063"/>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1 115,'450'17,"-192"-5,0-1,183 29,-9-33,-253-9,937 2,-748-28,-287 15,-51 7,0 1,32-1,142 8,94-4,-206-11,-57 7,37-1,267-21,55-1,-222 15,24-1,5 3,-45 0,642 7,-441 7,2527-2,-2550 22,-297-18</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5-09T18:55:16.581"/>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1 172,'645'2,"704"-5,-717-46,-471 39,-9 1,554-10,-466 21,-110-1,559-18,-25 3,-425 16,593-2,-795-1,53-11,10 0,305 8,125-11,13 1,-341 17,1286-4,-1151 30,-144-7,255-14,-264-11,3644 3,-3802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5-09T18:55:18.921"/>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1,'1527'0,"-1512"1,1 0,-1 2,29 8,-40-10,15 4</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5-09T18:55:20.671"/>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0,'163'7,"177"31,107 5,-70-43,-148-3,-193 3,38 0,-1 2,78 13,4 15,-132-26,-3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5-09T18:55:28.165"/>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0,'0'2,"1"-1,-1 0,1 0,-1 1,1-1,0 0,0 0,-1 0,1 0,0 0,0 0,0 0,0 0,0 0,0-1,0 1,1 0,-1-1,0 1,0-1,0 1,1-1,-1 1,0-1,1 0,-1 0,2 0,44 6,-42-6,346 3,-176-6,5206 3,-5068 15,27 1,2232-19,-1331 5,-304-2,-907-2,-1-1,36-7,-34 4,51-3,193 8,-127 2,-124-1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5-09T18:56:54.619"/>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3,'233'-2,"254"5,-296 10,65 1,699-11,-491-5,-186-13,19 0,-98 14,140 4,-306 0,36 8,20 2,-66-11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5-09T18:56:58.117"/>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60,'33'-1,"57"-11,13-1,394 9,-277 5,-167-3,57-11,56-2,1336 16,-1476-1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4-23T00:57:08.32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68,'35'0,"-1"-1,1-2,34-7,0-1,1 3,95 1,44-3,-95-3,-72 9</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4-23T00:57:09.83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94,'5'0,"0"-1,-1 0,1 0,0 0,-1-1,9-3,17-6,29 2,0 3,1 3,72 4,-50 0,515 1,-539-6,0-2,97-23,-108 19,-2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4-23T00:57:13.05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74,'126'1,"155"-3,-195-2,105-19,-99 6,0 3,138-1,337 18,-481 1,144 27,-78-8,19-10,214-10,-186-6,441 3,-609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4-23T00:57:16.26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73,'241'-21,"-179"13,59-8,-35 3,116-1,2720 16,-2891-2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2F8585-EE07-49FE-9535-571BE650C7C7}" type="datetimeFigureOut">
              <a:rPr lang="es-MX" smtClean="0"/>
              <a:t>04/05/2024</a:t>
            </a:fld>
            <a:endParaRPr lang="es-MX"/>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CDC9FF-B7C0-4FE6-A236-F45CC20292C4}" type="slidenum">
              <a:rPr lang="es-MX" smtClean="0"/>
              <a:t>‹#›</a:t>
            </a:fld>
            <a:endParaRPr lang="es-MX"/>
          </a:p>
        </p:txBody>
      </p:sp>
    </p:spTree>
    <p:extLst>
      <p:ext uri="{BB962C8B-B14F-4D97-AF65-F5344CB8AC3E}">
        <p14:creationId xmlns:p14="http://schemas.microsoft.com/office/powerpoint/2010/main" val="2817377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4E00C6-5DA8-4ADC-B2B4-EA01352FD58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0464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VE" dirty="0"/>
              <a:t>1 </a:t>
            </a:r>
            <a:r>
              <a:rPr lang="es-VE" dirty="0" err="1"/>
              <a:t>Arxiv</a:t>
            </a:r>
            <a:r>
              <a:rPr lang="es-VE" dirty="0"/>
              <a:t>: https://blog.arxiv.org/2023/01/31/arxiv-announces-new-policy-on-chatgpt-and-similar-tools/</a:t>
            </a:r>
          </a:p>
          <a:p>
            <a:r>
              <a:rPr lang="es-VE" dirty="0"/>
              <a:t>2 </a:t>
            </a:r>
            <a:r>
              <a:rPr lang="es-VE" dirty="0" err="1"/>
              <a:t>WAME</a:t>
            </a:r>
            <a:r>
              <a:rPr lang="es-VE" dirty="0"/>
              <a:t>: https://wame.org/page3.php?id=106</a:t>
            </a:r>
          </a:p>
          <a:p>
            <a:r>
              <a:rPr lang="es-VE" dirty="0"/>
              <a:t>3 Sage: https://us.sagepub.com/en-us/nam/chatgpt-and-generative-ai</a:t>
            </a:r>
          </a:p>
          <a:p>
            <a:r>
              <a:rPr lang="es-MX" sz="1200" dirty="0">
                <a:latin typeface="+mj-lt"/>
              </a:rPr>
              <a:t>4 Springer</a:t>
            </a:r>
            <a:r>
              <a:rPr lang="es-VE" dirty="0" err="1"/>
              <a:t>Nature</a:t>
            </a:r>
            <a:r>
              <a:rPr lang="es-VE" dirty="0"/>
              <a:t>: https://www.nature.com/nature-portfolio/editorial-policies/ai</a:t>
            </a:r>
          </a:p>
          <a:p>
            <a:r>
              <a:rPr lang="es-VE" dirty="0"/>
              <a:t>5 Elsevier: </a:t>
            </a:r>
          </a:p>
          <a:p>
            <a:pPr marL="228600" indent="-228600">
              <a:buAutoNum type="alphaLcParenR"/>
            </a:pPr>
            <a:r>
              <a:rPr lang="es-VE" dirty="0"/>
              <a:t>https://beta.elsevier.com/about/policies-and-standards/publishing-ethics; </a:t>
            </a:r>
          </a:p>
          <a:p>
            <a:pPr marL="228600" indent="-228600">
              <a:buAutoNum type="alphaLcParenR"/>
            </a:pPr>
            <a:r>
              <a:rPr lang="es-VE" dirty="0"/>
              <a:t>https://www.elsevier.com/journals/journal-of-biotechnology/0168-1656/guide-for-authors</a:t>
            </a:r>
          </a:p>
          <a:p>
            <a:pPr marL="228600" indent="-228600">
              <a:buAutoNum type="alphaLcParenR"/>
            </a:pPr>
            <a:r>
              <a:rPr lang="es-VE" dirty="0"/>
              <a:t>https://beta.elsevier.com/about/policies-and-standards/the-use-of-generative-ai-and-ai-assisted-technologies-in-writing-for-elsevier?trial=true</a:t>
            </a:r>
          </a:p>
          <a:p>
            <a:pPr marL="0" indent="0">
              <a:buNone/>
            </a:pPr>
            <a:r>
              <a:rPr lang="es-VE" dirty="0"/>
              <a:t>6 Taylor &amp; Francis: https://authorservices.taylorandfrancis.com/editorial-policies/defining-authorship-research-paper/</a:t>
            </a:r>
          </a:p>
          <a:p>
            <a:pPr marL="0" indent="0">
              <a:buNone/>
            </a:pPr>
            <a:r>
              <a:rPr lang="es-VE" dirty="0"/>
              <a:t>7 Wiley: https://authorservices.wiley.com/ethics-guidelines/index.html</a:t>
            </a:r>
          </a:p>
          <a:p>
            <a:r>
              <a:rPr lang="en-US" dirty="0"/>
              <a:t>8 Emerald: https://www.emeraldgrouppublishing.com/publish-with-us/ethics-integrity/research-publishing-ethics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4E00C6-5DA8-4ADC-B2B4-EA01352FD58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5147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VE" dirty="0" err="1"/>
              <a:t>Arxiv</a:t>
            </a:r>
            <a:r>
              <a:rPr lang="es-VE" dirty="0"/>
              <a:t>: https://blog.arxiv.org/2023/01/31/arxiv-announces-new-policy-on-chatgpt-and-similar-tools/</a:t>
            </a:r>
          </a:p>
          <a:p>
            <a:r>
              <a:rPr lang="es-VE" dirty="0" err="1"/>
              <a:t>WAME</a:t>
            </a:r>
            <a:r>
              <a:rPr lang="es-VE" dirty="0"/>
              <a:t>: https://wame.org/page3.php?id=106</a:t>
            </a:r>
          </a:p>
          <a:p>
            <a:r>
              <a:rPr lang="es-VE" dirty="0"/>
              <a:t>Sage: https://us.sagepub.com/en-us/nam/chatgpt-and-generative-ai</a:t>
            </a:r>
          </a:p>
          <a:p>
            <a:r>
              <a:rPr lang="es-MX" sz="1200" dirty="0">
                <a:latin typeface="+mj-lt"/>
              </a:rPr>
              <a:t>Springer</a:t>
            </a:r>
            <a:r>
              <a:rPr lang="es-VE" dirty="0" err="1"/>
              <a:t>Nature</a:t>
            </a:r>
            <a:r>
              <a:rPr lang="es-VE" dirty="0"/>
              <a:t>: https://www.nature.com/nature-portfolio/editorial-policies/ai</a:t>
            </a:r>
          </a:p>
          <a:p>
            <a:r>
              <a:rPr lang="es-VE" dirty="0"/>
              <a:t>Elsevier: </a:t>
            </a:r>
          </a:p>
          <a:p>
            <a:pPr marL="228600" indent="-228600">
              <a:buAutoNum type="alphaLcParenR"/>
            </a:pPr>
            <a:r>
              <a:rPr lang="es-VE" dirty="0"/>
              <a:t>https://beta.elsevier.com/about/policies-and-standards/publishing-ethics; </a:t>
            </a:r>
          </a:p>
          <a:p>
            <a:pPr marL="228600" indent="-228600">
              <a:buAutoNum type="alphaLcParenR"/>
            </a:pPr>
            <a:r>
              <a:rPr lang="es-VE" dirty="0"/>
              <a:t>https://www.elsevier.com/journals/journal-of-biotechnology/0168-1656/guide-for-authors</a:t>
            </a:r>
          </a:p>
          <a:p>
            <a:pPr marL="228600" indent="-228600">
              <a:buAutoNum type="alphaLcParenR"/>
            </a:pPr>
            <a:r>
              <a:rPr lang="es-VE" dirty="0"/>
              <a:t>https://beta.elsevier.com/about/policies-and-standards/the-use-of-generative-ai-and-ai-assisted-technologies-in-writing-for-elsevier?trial=true</a:t>
            </a:r>
          </a:p>
          <a:p>
            <a:pPr marL="0" indent="0">
              <a:buNone/>
            </a:pPr>
            <a:r>
              <a:rPr lang="es-VE" dirty="0"/>
              <a:t>Taylor &amp; Francis: https://authorservices.taylorandfrancis.com/editorial-policies/defining-authorship-research-paper/</a:t>
            </a:r>
          </a:p>
          <a:p>
            <a:pPr marL="0" marR="0" lvl="0" indent="0" algn="l" defTabSz="914400" rtl="0" eaLnBrk="1" fontAlgn="auto" latinLnBrk="0" hangingPunct="1">
              <a:lnSpc>
                <a:spcPct val="100000"/>
              </a:lnSpc>
              <a:spcBef>
                <a:spcPts val="0"/>
              </a:spcBef>
              <a:spcAft>
                <a:spcPts val="0"/>
              </a:spcAft>
              <a:buClrTx/>
              <a:buSzTx/>
              <a:buFontTx/>
              <a:buNone/>
              <a:tabLst/>
              <a:defRPr/>
            </a:pPr>
            <a:r>
              <a:rPr lang="es-VE" dirty="0"/>
              <a:t>Wiley: https://authorservices.wiley.com/ethics-guidelines/index.html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4E00C6-5DA8-4ADC-B2B4-EA01352FD58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3295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BCD918-026C-4223-9C3A-1999CB94834F}" type="slidenum">
              <a:rPr lang="en-US" smtClean="0"/>
              <a:t>40</a:t>
            </a:fld>
            <a:endParaRPr lang="en-US"/>
          </a:p>
        </p:txBody>
      </p:sp>
    </p:spTree>
    <p:extLst>
      <p:ext uri="{BB962C8B-B14F-4D97-AF65-F5344CB8AC3E}">
        <p14:creationId xmlns:p14="http://schemas.microsoft.com/office/powerpoint/2010/main" val="2632996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06807-7455-A93C-C3CF-229FB83FADA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MX"/>
          </a:p>
        </p:txBody>
      </p:sp>
      <p:sp>
        <p:nvSpPr>
          <p:cNvPr id="3" name="Subtitle 2">
            <a:extLst>
              <a:ext uri="{FF2B5EF4-FFF2-40B4-BE49-F238E27FC236}">
                <a16:creationId xmlns:a16="http://schemas.microsoft.com/office/drawing/2014/main" id="{F13C65E7-0271-86E4-532A-F6038983DF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MX"/>
          </a:p>
        </p:txBody>
      </p:sp>
      <p:sp>
        <p:nvSpPr>
          <p:cNvPr id="4" name="Date Placeholder 3">
            <a:extLst>
              <a:ext uri="{FF2B5EF4-FFF2-40B4-BE49-F238E27FC236}">
                <a16:creationId xmlns:a16="http://schemas.microsoft.com/office/drawing/2014/main" id="{1E1E3F5C-719F-B6AB-A81F-C7F5FCE5945B}"/>
              </a:ext>
            </a:extLst>
          </p:cNvPr>
          <p:cNvSpPr>
            <a:spLocks noGrp="1"/>
          </p:cNvSpPr>
          <p:nvPr>
            <p:ph type="dt" sz="half" idx="10"/>
          </p:nvPr>
        </p:nvSpPr>
        <p:spPr/>
        <p:txBody>
          <a:bodyPr/>
          <a:lstStyle/>
          <a:p>
            <a:fld id="{2F3CC320-4749-4520-84BB-967250209FB0}" type="datetimeFigureOut">
              <a:rPr lang="es-MX" smtClean="0"/>
              <a:t>04/05/2024</a:t>
            </a:fld>
            <a:endParaRPr lang="es-MX"/>
          </a:p>
        </p:txBody>
      </p:sp>
      <p:sp>
        <p:nvSpPr>
          <p:cNvPr id="5" name="Footer Placeholder 4">
            <a:extLst>
              <a:ext uri="{FF2B5EF4-FFF2-40B4-BE49-F238E27FC236}">
                <a16:creationId xmlns:a16="http://schemas.microsoft.com/office/drawing/2014/main" id="{E839CC38-5B9D-448B-8D82-A59ED978EBCC}"/>
              </a:ext>
            </a:extLst>
          </p:cNvPr>
          <p:cNvSpPr>
            <a:spLocks noGrp="1"/>
          </p:cNvSpPr>
          <p:nvPr>
            <p:ph type="ftr" sz="quarter" idx="11"/>
          </p:nvPr>
        </p:nvSpPr>
        <p:spPr/>
        <p:txBody>
          <a:bodyPr/>
          <a:lstStyle/>
          <a:p>
            <a:endParaRPr lang="es-MX"/>
          </a:p>
        </p:txBody>
      </p:sp>
      <p:sp>
        <p:nvSpPr>
          <p:cNvPr id="6" name="Slide Number Placeholder 5">
            <a:extLst>
              <a:ext uri="{FF2B5EF4-FFF2-40B4-BE49-F238E27FC236}">
                <a16:creationId xmlns:a16="http://schemas.microsoft.com/office/drawing/2014/main" id="{5F54537A-B87C-D17B-3243-F6AFC994AFAD}"/>
              </a:ext>
            </a:extLst>
          </p:cNvPr>
          <p:cNvSpPr>
            <a:spLocks noGrp="1"/>
          </p:cNvSpPr>
          <p:nvPr>
            <p:ph type="sldNum" sz="quarter" idx="12"/>
          </p:nvPr>
        </p:nvSpPr>
        <p:spPr/>
        <p:txBody>
          <a:bodyPr/>
          <a:lstStyle/>
          <a:p>
            <a:fld id="{472288DE-D11D-4658-A178-751F8C477941}" type="slidenum">
              <a:rPr lang="es-MX" smtClean="0"/>
              <a:t>‹#›</a:t>
            </a:fld>
            <a:endParaRPr lang="es-MX"/>
          </a:p>
        </p:txBody>
      </p:sp>
    </p:spTree>
    <p:extLst>
      <p:ext uri="{BB962C8B-B14F-4D97-AF65-F5344CB8AC3E}">
        <p14:creationId xmlns:p14="http://schemas.microsoft.com/office/powerpoint/2010/main" val="1637140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986AF-F64B-2298-3B86-B93EFB653288}"/>
              </a:ext>
            </a:extLst>
          </p:cNvPr>
          <p:cNvSpPr>
            <a:spLocks noGrp="1"/>
          </p:cNvSpPr>
          <p:nvPr>
            <p:ph type="title"/>
          </p:nvPr>
        </p:nvSpPr>
        <p:spPr/>
        <p:txBody>
          <a:bodyPr/>
          <a:lstStyle/>
          <a:p>
            <a:r>
              <a:rPr lang="en-US"/>
              <a:t>Click to edit Master title style</a:t>
            </a:r>
            <a:endParaRPr lang="es-MX"/>
          </a:p>
        </p:txBody>
      </p:sp>
      <p:sp>
        <p:nvSpPr>
          <p:cNvPr id="3" name="Content Placeholder 2">
            <a:extLst>
              <a:ext uri="{FF2B5EF4-FFF2-40B4-BE49-F238E27FC236}">
                <a16:creationId xmlns:a16="http://schemas.microsoft.com/office/drawing/2014/main" id="{0C3129B4-7995-A065-80CA-14A7481786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a:extLst>
              <a:ext uri="{FF2B5EF4-FFF2-40B4-BE49-F238E27FC236}">
                <a16:creationId xmlns:a16="http://schemas.microsoft.com/office/drawing/2014/main" id="{AF6E4F68-6F6B-C8EC-F124-64CD20772756}"/>
              </a:ext>
            </a:extLst>
          </p:cNvPr>
          <p:cNvSpPr>
            <a:spLocks noGrp="1"/>
          </p:cNvSpPr>
          <p:nvPr>
            <p:ph type="dt" sz="half" idx="10"/>
          </p:nvPr>
        </p:nvSpPr>
        <p:spPr/>
        <p:txBody>
          <a:bodyPr/>
          <a:lstStyle/>
          <a:p>
            <a:fld id="{2F3CC320-4749-4520-84BB-967250209FB0}" type="datetimeFigureOut">
              <a:rPr lang="es-MX" smtClean="0"/>
              <a:t>04/05/2024</a:t>
            </a:fld>
            <a:endParaRPr lang="es-MX"/>
          </a:p>
        </p:txBody>
      </p:sp>
      <p:sp>
        <p:nvSpPr>
          <p:cNvPr id="5" name="Footer Placeholder 4">
            <a:extLst>
              <a:ext uri="{FF2B5EF4-FFF2-40B4-BE49-F238E27FC236}">
                <a16:creationId xmlns:a16="http://schemas.microsoft.com/office/drawing/2014/main" id="{74F2D9F9-36AB-DAD5-CE7C-0E9237AB5D51}"/>
              </a:ext>
            </a:extLst>
          </p:cNvPr>
          <p:cNvSpPr>
            <a:spLocks noGrp="1"/>
          </p:cNvSpPr>
          <p:nvPr>
            <p:ph type="ftr" sz="quarter" idx="11"/>
          </p:nvPr>
        </p:nvSpPr>
        <p:spPr/>
        <p:txBody>
          <a:bodyPr/>
          <a:lstStyle/>
          <a:p>
            <a:endParaRPr lang="es-MX"/>
          </a:p>
        </p:txBody>
      </p:sp>
      <p:sp>
        <p:nvSpPr>
          <p:cNvPr id="6" name="Slide Number Placeholder 5">
            <a:extLst>
              <a:ext uri="{FF2B5EF4-FFF2-40B4-BE49-F238E27FC236}">
                <a16:creationId xmlns:a16="http://schemas.microsoft.com/office/drawing/2014/main" id="{2C49C454-1E9A-36D9-AD8A-91F991D43BD2}"/>
              </a:ext>
            </a:extLst>
          </p:cNvPr>
          <p:cNvSpPr>
            <a:spLocks noGrp="1"/>
          </p:cNvSpPr>
          <p:nvPr>
            <p:ph type="sldNum" sz="quarter" idx="12"/>
          </p:nvPr>
        </p:nvSpPr>
        <p:spPr/>
        <p:txBody>
          <a:bodyPr/>
          <a:lstStyle/>
          <a:p>
            <a:fld id="{472288DE-D11D-4658-A178-751F8C477941}" type="slidenum">
              <a:rPr lang="es-MX" smtClean="0"/>
              <a:t>‹#›</a:t>
            </a:fld>
            <a:endParaRPr lang="es-MX"/>
          </a:p>
        </p:txBody>
      </p:sp>
    </p:spTree>
    <p:extLst>
      <p:ext uri="{BB962C8B-B14F-4D97-AF65-F5344CB8AC3E}">
        <p14:creationId xmlns:p14="http://schemas.microsoft.com/office/powerpoint/2010/main" val="1487981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99939-4B23-7A5A-6714-545E5C46A9B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MX"/>
          </a:p>
        </p:txBody>
      </p:sp>
      <p:sp>
        <p:nvSpPr>
          <p:cNvPr id="3" name="Text Placeholder 2">
            <a:extLst>
              <a:ext uri="{FF2B5EF4-FFF2-40B4-BE49-F238E27FC236}">
                <a16:creationId xmlns:a16="http://schemas.microsoft.com/office/drawing/2014/main" id="{B0CC9E29-C6E0-BCA1-B448-C5D9F998D2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D84C91-12A4-8E72-CD11-6DFC32D48CA2}"/>
              </a:ext>
            </a:extLst>
          </p:cNvPr>
          <p:cNvSpPr>
            <a:spLocks noGrp="1"/>
          </p:cNvSpPr>
          <p:nvPr>
            <p:ph type="dt" sz="half" idx="10"/>
          </p:nvPr>
        </p:nvSpPr>
        <p:spPr/>
        <p:txBody>
          <a:bodyPr/>
          <a:lstStyle/>
          <a:p>
            <a:fld id="{2F3CC320-4749-4520-84BB-967250209FB0}" type="datetimeFigureOut">
              <a:rPr lang="es-MX" smtClean="0"/>
              <a:t>04/05/2024</a:t>
            </a:fld>
            <a:endParaRPr lang="es-MX"/>
          </a:p>
        </p:txBody>
      </p:sp>
      <p:sp>
        <p:nvSpPr>
          <p:cNvPr id="5" name="Footer Placeholder 4">
            <a:extLst>
              <a:ext uri="{FF2B5EF4-FFF2-40B4-BE49-F238E27FC236}">
                <a16:creationId xmlns:a16="http://schemas.microsoft.com/office/drawing/2014/main" id="{CAC1254A-917E-7C72-50AE-191DDA660D0A}"/>
              </a:ext>
            </a:extLst>
          </p:cNvPr>
          <p:cNvSpPr>
            <a:spLocks noGrp="1"/>
          </p:cNvSpPr>
          <p:nvPr>
            <p:ph type="ftr" sz="quarter" idx="11"/>
          </p:nvPr>
        </p:nvSpPr>
        <p:spPr/>
        <p:txBody>
          <a:bodyPr/>
          <a:lstStyle/>
          <a:p>
            <a:endParaRPr lang="es-MX"/>
          </a:p>
        </p:txBody>
      </p:sp>
      <p:sp>
        <p:nvSpPr>
          <p:cNvPr id="6" name="Slide Number Placeholder 5">
            <a:extLst>
              <a:ext uri="{FF2B5EF4-FFF2-40B4-BE49-F238E27FC236}">
                <a16:creationId xmlns:a16="http://schemas.microsoft.com/office/drawing/2014/main" id="{3E47F5BE-A35F-8335-52D1-7AB556510A25}"/>
              </a:ext>
            </a:extLst>
          </p:cNvPr>
          <p:cNvSpPr>
            <a:spLocks noGrp="1"/>
          </p:cNvSpPr>
          <p:nvPr>
            <p:ph type="sldNum" sz="quarter" idx="12"/>
          </p:nvPr>
        </p:nvSpPr>
        <p:spPr/>
        <p:txBody>
          <a:bodyPr/>
          <a:lstStyle/>
          <a:p>
            <a:fld id="{472288DE-D11D-4658-A178-751F8C477941}" type="slidenum">
              <a:rPr lang="es-MX" smtClean="0"/>
              <a:t>‹#›</a:t>
            </a:fld>
            <a:endParaRPr lang="es-MX"/>
          </a:p>
        </p:txBody>
      </p:sp>
    </p:spTree>
    <p:extLst>
      <p:ext uri="{BB962C8B-B14F-4D97-AF65-F5344CB8AC3E}">
        <p14:creationId xmlns:p14="http://schemas.microsoft.com/office/powerpoint/2010/main" val="1321870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87400-6A47-38B5-5470-FF173199E3FA}"/>
              </a:ext>
            </a:extLst>
          </p:cNvPr>
          <p:cNvSpPr>
            <a:spLocks noGrp="1"/>
          </p:cNvSpPr>
          <p:nvPr>
            <p:ph type="title"/>
          </p:nvPr>
        </p:nvSpPr>
        <p:spPr/>
        <p:txBody>
          <a:bodyPr/>
          <a:lstStyle/>
          <a:p>
            <a:r>
              <a:rPr lang="en-US"/>
              <a:t>Click to edit Master title style</a:t>
            </a:r>
            <a:endParaRPr lang="es-MX"/>
          </a:p>
        </p:txBody>
      </p:sp>
      <p:sp>
        <p:nvSpPr>
          <p:cNvPr id="3" name="Content Placeholder 2">
            <a:extLst>
              <a:ext uri="{FF2B5EF4-FFF2-40B4-BE49-F238E27FC236}">
                <a16:creationId xmlns:a16="http://schemas.microsoft.com/office/drawing/2014/main" id="{FA60638F-52F4-0E98-2A38-FEB9F622CB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Content Placeholder 3">
            <a:extLst>
              <a:ext uri="{FF2B5EF4-FFF2-40B4-BE49-F238E27FC236}">
                <a16:creationId xmlns:a16="http://schemas.microsoft.com/office/drawing/2014/main" id="{F93110D4-B4C8-411B-02D5-28A8BC1573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5" name="Date Placeholder 4">
            <a:extLst>
              <a:ext uri="{FF2B5EF4-FFF2-40B4-BE49-F238E27FC236}">
                <a16:creationId xmlns:a16="http://schemas.microsoft.com/office/drawing/2014/main" id="{2F9823D7-8B3F-66B6-17BA-E71F2274927C}"/>
              </a:ext>
            </a:extLst>
          </p:cNvPr>
          <p:cNvSpPr>
            <a:spLocks noGrp="1"/>
          </p:cNvSpPr>
          <p:nvPr>
            <p:ph type="dt" sz="half" idx="10"/>
          </p:nvPr>
        </p:nvSpPr>
        <p:spPr/>
        <p:txBody>
          <a:bodyPr/>
          <a:lstStyle/>
          <a:p>
            <a:fld id="{2F3CC320-4749-4520-84BB-967250209FB0}" type="datetimeFigureOut">
              <a:rPr lang="es-MX" smtClean="0"/>
              <a:t>04/05/2024</a:t>
            </a:fld>
            <a:endParaRPr lang="es-MX"/>
          </a:p>
        </p:txBody>
      </p:sp>
      <p:sp>
        <p:nvSpPr>
          <p:cNvPr id="6" name="Footer Placeholder 5">
            <a:extLst>
              <a:ext uri="{FF2B5EF4-FFF2-40B4-BE49-F238E27FC236}">
                <a16:creationId xmlns:a16="http://schemas.microsoft.com/office/drawing/2014/main" id="{C1218F25-5E79-6D0B-624B-D04F1EF1E5DB}"/>
              </a:ext>
            </a:extLst>
          </p:cNvPr>
          <p:cNvSpPr>
            <a:spLocks noGrp="1"/>
          </p:cNvSpPr>
          <p:nvPr>
            <p:ph type="ftr" sz="quarter" idx="11"/>
          </p:nvPr>
        </p:nvSpPr>
        <p:spPr/>
        <p:txBody>
          <a:bodyPr/>
          <a:lstStyle/>
          <a:p>
            <a:endParaRPr lang="es-MX"/>
          </a:p>
        </p:txBody>
      </p:sp>
      <p:sp>
        <p:nvSpPr>
          <p:cNvPr id="7" name="Slide Number Placeholder 6">
            <a:extLst>
              <a:ext uri="{FF2B5EF4-FFF2-40B4-BE49-F238E27FC236}">
                <a16:creationId xmlns:a16="http://schemas.microsoft.com/office/drawing/2014/main" id="{38930753-CFD1-FB8F-B8F2-3062161DF994}"/>
              </a:ext>
            </a:extLst>
          </p:cNvPr>
          <p:cNvSpPr>
            <a:spLocks noGrp="1"/>
          </p:cNvSpPr>
          <p:nvPr>
            <p:ph type="sldNum" sz="quarter" idx="12"/>
          </p:nvPr>
        </p:nvSpPr>
        <p:spPr/>
        <p:txBody>
          <a:bodyPr/>
          <a:lstStyle/>
          <a:p>
            <a:fld id="{472288DE-D11D-4658-A178-751F8C477941}" type="slidenum">
              <a:rPr lang="es-MX" smtClean="0"/>
              <a:t>‹#›</a:t>
            </a:fld>
            <a:endParaRPr lang="es-MX"/>
          </a:p>
        </p:txBody>
      </p:sp>
    </p:spTree>
    <p:extLst>
      <p:ext uri="{BB962C8B-B14F-4D97-AF65-F5344CB8AC3E}">
        <p14:creationId xmlns:p14="http://schemas.microsoft.com/office/powerpoint/2010/main" val="3374207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B7DF3-A59C-C006-BC0B-38F71AB7662D}"/>
              </a:ext>
            </a:extLst>
          </p:cNvPr>
          <p:cNvSpPr>
            <a:spLocks noGrp="1"/>
          </p:cNvSpPr>
          <p:nvPr>
            <p:ph type="title"/>
          </p:nvPr>
        </p:nvSpPr>
        <p:spPr>
          <a:xfrm>
            <a:off x="839788" y="365125"/>
            <a:ext cx="10515600" cy="1325563"/>
          </a:xfrm>
        </p:spPr>
        <p:txBody>
          <a:bodyPr/>
          <a:lstStyle/>
          <a:p>
            <a:r>
              <a:rPr lang="en-US"/>
              <a:t>Click to edit Master title style</a:t>
            </a:r>
            <a:endParaRPr lang="es-MX"/>
          </a:p>
        </p:txBody>
      </p:sp>
      <p:sp>
        <p:nvSpPr>
          <p:cNvPr id="3" name="Text Placeholder 2">
            <a:extLst>
              <a:ext uri="{FF2B5EF4-FFF2-40B4-BE49-F238E27FC236}">
                <a16:creationId xmlns:a16="http://schemas.microsoft.com/office/drawing/2014/main" id="{D3C99D90-02DF-8ED5-2F90-C3D3A75C4C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28555F6-F26E-A304-8A8E-C901948E786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5" name="Text Placeholder 4">
            <a:extLst>
              <a:ext uri="{FF2B5EF4-FFF2-40B4-BE49-F238E27FC236}">
                <a16:creationId xmlns:a16="http://schemas.microsoft.com/office/drawing/2014/main" id="{0420A293-FBB7-C507-C022-71218AD84B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361711-B91D-8B2B-3632-34978601161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7" name="Date Placeholder 6">
            <a:extLst>
              <a:ext uri="{FF2B5EF4-FFF2-40B4-BE49-F238E27FC236}">
                <a16:creationId xmlns:a16="http://schemas.microsoft.com/office/drawing/2014/main" id="{C8FE5058-DDD4-2339-1239-EFFC77393179}"/>
              </a:ext>
            </a:extLst>
          </p:cNvPr>
          <p:cNvSpPr>
            <a:spLocks noGrp="1"/>
          </p:cNvSpPr>
          <p:nvPr>
            <p:ph type="dt" sz="half" idx="10"/>
          </p:nvPr>
        </p:nvSpPr>
        <p:spPr/>
        <p:txBody>
          <a:bodyPr/>
          <a:lstStyle/>
          <a:p>
            <a:fld id="{2F3CC320-4749-4520-84BB-967250209FB0}" type="datetimeFigureOut">
              <a:rPr lang="es-MX" smtClean="0"/>
              <a:t>04/05/2024</a:t>
            </a:fld>
            <a:endParaRPr lang="es-MX"/>
          </a:p>
        </p:txBody>
      </p:sp>
      <p:sp>
        <p:nvSpPr>
          <p:cNvPr id="8" name="Footer Placeholder 7">
            <a:extLst>
              <a:ext uri="{FF2B5EF4-FFF2-40B4-BE49-F238E27FC236}">
                <a16:creationId xmlns:a16="http://schemas.microsoft.com/office/drawing/2014/main" id="{646C129C-2D07-965C-A326-D268BFE6FC51}"/>
              </a:ext>
            </a:extLst>
          </p:cNvPr>
          <p:cNvSpPr>
            <a:spLocks noGrp="1"/>
          </p:cNvSpPr>
          <p:nvPr>
            <p:ph type="ftr" sz="quarter" idx="11"/>
          </p:nvPr>
        </p:nvSpPr>
        <p:spPr/>
        <p:txBody>
          <a:bodyPr/>
          <a:lstStyle/>
          <a:p>
            <a:endParaRPr lang="es-MX"/>
          </a:p>
        </p:txBody>
      </p:sp>
      <p:sp>
        <p:nvSpPr>
          <p:cNvPr id="9" name="Slide Number Placeholder 8">
            <a:extLst>
              <a:ext uri="{FF2B5EF4-FFF2-40B4-BE49-F238E27FC236}">
                <a16:creationId xmlns:a16="http://schemas.microsoft.com/office/drawing/2014/main" id="{ED452FA5-CA3B-091E-67A0-2668065852B2}"/>
              </a:ext>
            </a:extLst>
          </p:cNvPr>
          <p:cNvSpPr>
            <a:spLocks noGrp="1"/>
          </p:cNvSpPr>
          <p:nvPr>
            <p:ph type="sldNum" sz="quarter" idx="12"/>
          </p:nvPr>
        </p:nvSpPr>
        <p:spPr/>
        <p:txBody>
          <a:bodyPr/>
          <a:lstStyle/>
          <a:p>
            <a:fld id="{472288DE-D11D-4658-A178-751F8C477941}" type="slidenum">
              <a:rPr lang="es-MX" smtClean="0"/>
              <a:t>‹#›</a:t>
            </a:fld>
            <a:endParaRPr lang="es-MX"/>
          </a:p>
        </p:txBody>
      </p:sp>
    </p:spTree>
    <p:extLst>
      <p:ext uri="{BB962C8B-B14F-4D97-AF65-F5344CB8AC3E}">
        <p14:creationId xmlns:p14="http://schemas.microsoft.com/office/powerpoint/2010/main" val="2089034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A7A73-19F7-7905-B494-0318ABC57CE2}"/>
              </a:ext>
            </a:extLst>
          </p:cNvPr>
          <p:cNvSpPr>
            <a:spLocks noGrp="1"/>
          </p:cNvSpPr>
          <p:nvPr>
            <p:ph type="title"/>
          </p:nvPr>
        </p:nvSpPr>
        <p:spPr/>
        <p:txBody>
          <a:bodyPr/>
          <a:lstStyle/>
          <a:p>
            <a:r>
              <a:rPr lang="en-US"/>
              <a:t>Click to edit Master title style</a:t>
            </a:r>
            <a:endParaRPr lang="es-MX"/>
          </a:p>
        </p:txBody>
      </p:sp>
      <p:sp>
        <p:nvSpPr>
          <p:cNvPr id="3" name="Date Placeholder 2">
            <a:extLst>
              <a:ext uri="{FF2B5EF4-FFF2-40B4-BE49-F238E27FC236}">
                <a16:creationId xmlns:a16="http://schemas.microsoft.com/office/drawing/2014/main" id="{ED31B752-190E-992C-7DFF-50C9A6ABB67B}"/>
              </a:ext>
            </a:extLst>
          </p:cNvPr>
          <p:cNvSpPr>
            <a:spLocks noGrp="1"/>
          </p:cNvSpPr>
          <p:nvPr>
            <p:ph type="dt" sz="half" idx="10"/>
          </p:nvPr>
        </p:nvSpPr>
        <p:spPr/>
        <p:txBody>
          <a:bodyPr/>
          <a:lstStyle/>
          <a:p>
            <a:fld id="{2F3CC320-4749-4520-84BB-967250209FB0}" type="datetimeFigureOut">
              <a:rPr lang="es-MX" smtClean="0"/>
              <a:t>04/05/2024</a:t>
            </a:fld>
            <a:endParaRPr lang="es-MX"/>
          </a:p>
        </p:txBody>
      </p:sp>
      <p:sp>
        <p:nvSpPr>
          <p:cNvPr id="4" name="Footer Placeholder 3">
            <a:extLst>
              <a:ext uri="{FF2B5EF4-FFF2-40B4-BE49-F238E27FC236}">
                <a16:creationId xmlns:a16="http://schemas.microsoft.com/office/drawing/2014/main" id="{D2F61FDC-C4DB-3187-6D0D-E09C6773714E}"/>
              </a:ext>
            </a:extLst>
          </p:cNvPr>
          <p:cNvSpPr>
            <a:spLocks noGrp="1"/>
          </p:cNvSpPr>
          <p:nvPr>
            <p:ph type="ftr" sz="quarter" idx="11"/>
          </p:nvPr>
        </p:nvSpPr>
        <p:spPr/>
        <p:txBody>
          <a:bodyPr/>
          <a:lstStyle/>
          <a:p>
            <a:endParaRPr lang="es-MX"/>
          </a:p>
        </p:txBody>
      </p:sp>
      <p:sp>
        <p:nvSpPr>
          <p:cNvPr id="5" name="Slide Number Placeholder 4">
            <a:extLst>
              <a:ext uri="{FF2B5EF4-FFF2-40B4-BE49-F238E27FC236}">
                <a16:creationId xmlns:a16="http://schemas.microsoft.com/office/drawing/2014/main" id="{DEA534C5-60DB-7D7E-D186-F6B632E554AC}"/>
              </a:ext>
            </a:extLst>
          </p:cNvPr>
          <p:cNvSpPr>
            <a:spLocks noGrp="1"/>
          </p:cNvSpPr>
          <p:nvPr>
            <p:ph type="sldNum" sz="quarter" idx="12"/>
          </p:nvPr>
        </p:nvSpPr>
        <p:spPr/>
        <p:txBody>
          <a:bodyPr/>
          <a:lstStyle/>
          <a:p>
            <a:fld id="{472288DE-D11D-4658-A178-751F8C477941}" type="slidenum">
              <a:rPr lang="es-MX" smtClean="0"/>
              <a:t>‹#›</a:t>
            </a:fld>
            <a:endParaRPr lang="es-MX"/>
          </a:p>
        </p:txBody>
      </p:sp>
    </p:spTree>
    <p:extLst>
      <p:ext uri="{BB962C8B-B14F-4D97-AF65-F5344CB8AC3E}">
        <p14:creationId xmlns:p14="http://schemas.microsoft.com/office/powerpoint/2010/main" val="3872936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2DC18F-181C-4641-8408-30BAF8EF4304}"/>
              </a:ext>
            </a:extLst>
          </p:cNvPr>
          <p:cNvSpPr>
            <a:spLocks noGrp="1"/>
          </p:cNvSpPr>
          <p:nvPr>
            <p:ph type="dt" sz="half" idx="10"/>
          </p:nvPr>
        </p:nvSpPr>
        <p:spPr/>
        <p:txBody>
          <a:bodyPr/>
          <a:lstStyle/>
          <a:p>
            <a:fld id="{2F3CC320-4749-4520-84BB-967250209FB0}" type="datetimeFigureOut">
              <a:rPr lang="es-MX" smtClean="0"/>
              <a:t>04/05/2024</a:t>
            </a:fld>
            <a:endParaRPr lang="es-MX"/>
          </a:p>
        </p:txBody>
      </p:sp>
      <p:sp>
        <p:nvSpPr>
          <p:cNvPr id="3" name="Footer Placeholder 2">
            <a:extLst>
              <a:ext uri="{FF2B5EF4-FFF2-40B4-BE49-F238E27FC236}">
                <a16:creationId xmlns:a16="http://schemas.microsoft.com/office/drawing/2014/main" id="{0C401FB8-5802-6754-84A5-5BB66903694D}"/>
              </a:ext>
            </a:extLst>
          </p:cNvPr>
          <p:cNvSpPr>
            <a:spLocks noGrp="1"/>
          </p:cNvSpPr>
          <p:nvPr>
            <p:ph type="ftr" sz="quarter" idx="11"/>
          </p:nvPr>
        </p:nvSpPr>
        <p:spPr/>
        <p:txBody>
          <a:bodyPr/>
          <a:lstStyle/>
          <a:p>
            <a:endParaRPr lang="es-MX"/>
          </a:p>
        </p:txBody>
      </p:sp>
      <p:sp>
        <p:nvSpPr>
          <p:cNvPr id="4" name="Slide Number Placeholder 3">
            <a:extLst>
              <a:ext uri="{FF2B5EF4-FFF2-40B4-BE49-F238E27FC236}">
                <a16:creationId xmlns:a16="http://schemas.microsoft.com/office/drawing/2014/main" id="{17B594A5-477B-9E93-F0DF-DCEBF3D23AF3}"/>
              </a:ext>
            </a:extLst>
          </p:cNvPr>
          <p:cNvSpPr>
            <a:spLocks noGrp="1"/>
          </p:cNvSpPr>
          <p:nvPr>
            <p:ph type="sldNum" sz="quarter" idx="12"/>
          </p:nvPr>
        </p:nvSpPr>
        <p:spPr/>
        <p:txBody>
          <a:bodyPr/>
          <a:lstStyle/>
          <a:p>
            <a:fld id="{472288DE-D11D-4658-A178-751F8C477941}" type="slidenum">
              <a:rPr lang="es-MX" smtClean="0"/>
              <a:t>‹#›</a:t>
            </a:fld>
            <a:endParaRPr lang="es-MX"/>
          </a:p>
        </p:txBody>
      </p:sp>
    </p:spTree>
    <p:extLst>
      <p:ext uri="{BB962C8B-B14F-4D97-AF65-F5344CB8AC3E}">
        <p14:creationId xmlns:p14="http://schemas.microsoft.com/office/powerpoint/2010/main" val="288940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BA249-5D12-4CC5-1390-8923DCD7DB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MX"/>
          </a:p>
        </p:txBody>
      </p:sp>
      <p:sp>
        <p:nvSpPr>
          <p:cNvPr id="3" name="Content Placeholder 2">
            <a:extLst>
              <a:ext uri="{FF2B5EF4-FFF2-40B4-BE49-F238E27FC236}">
                <a16:creationId xmlns:a16="http://schemas.microsoft.com/office/drawing/2014/main" id="{7CB58E2A-2422-26F8-DF17-87C853534C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Text Placeholder 3">
            <a:extLst>
              <a:ext uri="{FF2B5EF4-FFF2-40B4-BE49-F238E27FC236}">
                <a16:creationId xmlns:a16="http://schemas.microsoft.com/office/drawing/2014/main" id="{34D8E410-3DF1-0088-CFD8-9F1C3865E6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17CA90-8F28-3975-D01A-36AB9CDBCC7F}"/>
              </a:ext>
            </a:extLst>
          </p:cNvPr>
          <p:cNvSpPr>
            <a:spLocks noGrp="1"/>
          </p:cNvSpPr>
          <p:nvPr>
            <p:ph type="dt" sz="half" idx="10"/>
          </p:nvPr>
        </p:nvSpPr>
        <p:spPr/>
        <p:txBody>
          <a:bodyPr/>
          <a:lstStyle/>
          <a:p>
            <a:fld id="{2F3CC320-4749-4520-84BB-967250209FB0}" type="datetimeFigureOut">
              <a:rPr lang="es-MX" smtClean="0"/>
              <a:t>04/05/2024</a:t>
            </a:fld>
            <a:endParaRPr lang="es-MX"/>
          </a:p>
        </p:txBody>
      </p:sp>
      <p:sp>
        <p:nvSpPr>
          <p:cNvPr id="6" name="Footer Placeholder 5">
            <a:extLst>
              <a:ext uri="{FF2B5EF4-FFF2-40B4-BE49-F238E27FC236}">
                <a16:creationId xmlns:a16="http://schemas.microsoft.com/office/drawing/2014/main" id="{FFDA5C37-A1BC-5BB7-E559-59874EA78489}"/>
              </a:ext>
            </a:extLst>
          </p:cNvPr>
          <p:cNvSpPr>
            <a:spLocks noGrp="1"/>
          </p:cNvSpPr>
          <p:nvPr>
            <p:ph type="ftr" sz="quarter" idx="11"/>
          </p:nvPr>
        </p:nvSpPr>
        <p:spPr/>
        <p:txBody>
          <a:bodyPr/>
          <a:lstStyle/>
          <a:p>
            <a:endParaRPr lang="es-MX"/>
          </a:p>
        </p:txBody>
      </p:sp>
      <p:sp>
        <p:nvSpPr>
          <p:cNvPr id="7" name="Slide Number Placeholder 6">
            <a:extLst>
              <a:ext uri="{FF2B5EF4-FFF2-40B4-BE49-F238E27FC236}">
                <a16:creationId xmlns:a16="http://schemas.microsoft.com/office/drawing/2014/main" id="{FFDAA654-3BD1-E5E2-DED9-454B0960C337}"/>
              </a:ext>
            </a:extLst>
          </p:cNvPr>
          <p:cNvSpPr>
            <a:spLocks noGrp="1"/>
          </p:cNvSpPr>
          <p:nvPr>
            <p:ph type="sldNum" sz="quarter" idx="12"/>
          </p:nvPr>
        </p:nvSpPr>
        <p:spPr/>
        <p:txBody>
          <a:bodyPr/>
          <a:lstStyle/>
          <a:p>
            <a:fld id="{472288DE-D11D-4658-A178-751F8C477941}" type="slidenum">
              <a:rPr lang="es-MX" smtClean="0"/>
              <a:t>‹#›</a:t>
            </a:fld>
            <a:endParaRPr lang="es-MX"/>
          </a:p>
        </p:txBody>
      </p:sp>
    </p:spTree>
    <p:extLst>
      <p:ext uri="{BB962C8B-B14F-4D97-AF65-F5344CB8AC3E}">
        <p14:creationId xmlns:p14="http://schemas.microsoft.com/office/powerpoint/2010/main" val="4202496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2ABE2-CB8D-06E4-F70B-F6A78FBC1C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MX"/>
          </a:p>
        </p:txBody>
      </p:sp>
      <p:sp>
        <p:nvSpPr>
          <p:cNvPr id="3" name="Picture Placeholder 2">
            <a:extLst>
              <a:ext uri="{FF2B5EF4-FFF2-40B4-BE49-F238E27FC236}">
                <a16:creationId xmlns:a16="http://schemas.microsoft.com/office/drawing/2014/main" id="{0DAF4D36-54CD-617F-7E3E-86E23484B1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Text Placeholder 3">
            <a:extLst>
              <a:ext uri="{FF2B5EF4-FFF2-40B4-BE49-F238E27FC236}">
                <a16:creationId xmlns:a16="http://schemas.microsoft.com/office/drawing/2014/main" id="{B4E46A3D-4AF8-F55F-1153-030E11467C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EE54AB-A337-648C-EC7E-913F89165C34}"/>
              </a:ext>
            </a:extLst>
          </p:cNvPr>
          <p:cNvSpPr>
            <a:spLocks noGrp="1"/>
          </p:cNvSpPr>
          <p:nvPr>
            <p:ph type="dt" sz="half" idx="10"/>
          </p:nvPr>
        </p:nvSpPr>
        <p:spPr/>
        <p:txBody>
          <a:bodyPr/>
          <a:lstStyle/>
          <a:p>
            <a:fld id="{2F3CC320-4749-4520-84BB-967250209FB0}" type="datetimeFigureOut">
              <a:rPr lang="es-MX" smtClean="0"/>
              <a:t>04/05/2024</a:t>
            </a:fld>
            <a:endParaRPr lang="es-MX"/>
          </a:p>
        </p:txBody>
      </p:sp>
      <p:sp>
        <p:nvSpPr>
          <p:cNvPr id="6" name="Footer Placeholder 5">
            <a:extLst>
              <a:ext uri="{FF2B5EF4-FFF2-40B4-BE49-F238E27FC236}">
                <a16:creationId xmlns:a16="http://schemas.microsoft.com/office/drawing/2014/main" id="{DFFD6257-8DE2-2B3C-6A69-7A0DAF6D4A15}"/>
              </a:ext>
            </a:extLst>
          </p:cNvPr>
          <p:cNvSpPr>
            <a:spLocks noGrp="1"/>
          </p:cNvSpPr>
          <p:nvPr>
            <p:ph type="ftr" sz="quarter" idx="11"/>
          </p:nvPr>
        </p:nvSpPr>
        <p:spPr/>
        <p:txBody>
          <a:bodyPr/>
          <a:lstStyle/>
          <a:p>
            <a:endParaRPr lang="es-MX"/>
          </a:p>
        </p:txBody>
      </p:sp>
      <p:sp>
        <p:nvSpPr>
          <p:cNvPr id="7" name="Slide Number Placeholder 6">
            <a:extLst>
              <a:ext uri="{FF2B5EF4-FFF2-40B4-BE49-F238E27FC236}">
                <a16:creationId xmlns:a16="http://schemas.microsoft.com/office/drawing/2014/main" id="{29D75052-F93E-B8D9-1584-928CE7DFCB5D}"/>
              </a:ext>
            </a:extLst>
          </p:cNvPr>
          <p:cNvSpPr>
            <a:spLocks noGrp="1"/>
          </p:cNvSpPr>
          <p:nvPr>
            <p:ph type="sldNum" sz="quarter" idx="12"/>
          </p:nvPr>
        </p:nvSpPr>
        <p:spPr/>
        <p:txBody>
          <a:bodyPr/>
          <a:lstStyle/>
          <a:p>
            <a:fld id="{472288DE-D11D-4658-A178-751F8C477941}" type="slidenum">
              <a:rPr lang="es-MX" smtClean="0"/>
              <a:t>‹#›</a:t>
            </a:fld>
            <a:endParaRPr lang="es-MX"/>
          </a:p>
        </p:txBody>
      </p:sp>
    </p:spTree>
    <p:extLst>
      <p:ext uri="{BB962C8B-B14F-4D97-AF65-F5344CB8AC3E}">
        <p14:creationId xmlns:p14="http://schemas.microsoft.com/office/powerpoint/2010/main" val="3187816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B618F-8743-4DE5-D097-84153ED45702}"/>
              </a:ext>
            </a:extLst>
          </p:cNvPr>
          <p:cNvSpPr>
            <a:spLocks noGrp="1"/>
          </p:cNvSpPr>
          <p:nvPr>
            <p:ph type="title"/>
          </p:nvPr>
        </p:nvSpPr>
        <p:spPr/>
        <p:txBody>
          <a:bodyPr/>
          <a:lstStyle/>
          <a:p>
            <a:r>
              <a:rPr lang="en-US"/>
              <a:t>Click to edit Master title style</a:t>
            </a:r>
            <a:endParaRPr lang="es-MX"/>
          </a:p>
        </p:txBody>
      </p:sp>
      <p:sp>
        <p:nvSpPr>
          <p:cNvPr id="3" name="Vertical Text Placeholder 2">
            <a:extLst>
              <a:ext uri="{FF2B5EF4-FFF2-40B4-BE49-F238E27FC236}">
                <a16:creationId xmlns:a16="http://schemas.microsoft.com/office/drawing/2014/main" id="{904C9DC6-E493-AF8D-FE74-6D01B283E64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a:extLst>
              <a:ext uri="{FF2B5EF4-FFF2-40B4-BE49-F238E27FC236}">
                <a16:creationId xmlns:a16="http://schemas.microsoft.com/office/drawing/2014/main" id="{0D1FFD3B-A25C-5A6E-FE79-85FCA317B47A}"/>
              </a:ext>
            </a:extLst>
          </p:cNvPr>
          <p:cNvSpPr>
            <a:spLocks noGrp="1"/>
          </p:cNvSpPr>
          <p:nvPr>
            <p:ph type="dt" sz="half" idx="10"/>
          </p:nvPr>
        </p:nvSpPr>
        <p:spPr/>
        <p:txBody>
          <a:bodyPr/>
          <a:lstStyle/>
          <a:p>
            <a:fld id="{2F3CC320-4749-4520-84BB-967250209FB0}" type="datetimeFigureOut">
              <a:rPr lang="es-MX" smtClean="0"/>
              <a:t>04/05/2024</a:t>
            </a:fld>
            <a:endParaRPr lang="es-MX"/>
          </a:p>
        </p:txBody>
      </p:sp>
      <p:sp>
        <p:nvSpPr>
          <p:cNvPr id="5" name="Footer Placeholder 4">
            <a:extLst>
              <a:ext uri="{FF2B5EF4-FFF2-40B4-BE49-F238E27FC236}">
                <a16:creationId xmlns:a16="http://schemas.microsoft.com/office/drawing/2014/main" id="{7DBDE80C-FA55-F422-04A2-461CF79188E9}"/>
              </a:ext>
            </a:extLst>
          </p:cNvPr>
          <p:cNvSpPr>
            <a:spLocks noGrp="1"/>
          </p:cNvSpPr>
          <p:nvPr>
            <p:ph type="ftr" sz="quarter" idx="11"/>
          </p:nvPr>
        </p:nvSpPr>
        <p:spPr/>
        <p:txBody>
          <a:bodyPr/>
          <a:lstStyle/>
          <a:p>
            <a:endParaRPr lang="es-MX"/>
          </a:p>
        </p:txBody>
      </p:sp>
      <p:sp>
        <p:nvSpPr>
          <p:cNvPr id="6" name="Slide Number Placeholder 5">
            <a:extLst>
              <a:ext uri="{FF2B5EF4-FFF2-40B4-BE49-F238E27FC236}">
                <a16:creationId xmlns:a16="http://schemas.microsoft.com/office/drawing/2014/main" id="{6B1CB3BE-F44A-367A-FD6C-6D6E059434F3}"/>
              </a:ext>
            </a:extLst>
          </p:cNvPr>
          <p:cNvSpPr>
            <a:spLocks noGrp="1"/>
          </p:cNvSpPr>
          <p:nvPr>
            <p:ph type="sldNum" sz="quarter" idx="12"/>
          </p:nvPr>
        </p:nvSpPr>
        <p:spPr/>
        <p:txBody>
          <a:bodyPr/>
          <a:lstStyle/>
          <a:p>
            <a:fld id="{472288DE-D11D-4658-A178-751F8C477941}" type="slidenum">
              <a:rPr lang="es-MX" smtClean="0"/>
              <a:t>‹#›</a:t>
            </a:fld>
            <a:endParaRPr lang="es-MX"/>
          </a:p>
        </p:txBody>
      </p:sp>
    </p:spTree>
    <p:extLst>
      <p:ext uri="{BB962C8B-B14F-4D97-AF65-F5344CB8AC3E}">
        <p14:creationId xmlns:p14="http://schemas.microsoft.com/office/powerpoint/2010/main" val="2365703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00F1B7-5402-7C4B-7E03-5BC8DFF4088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MX"/>
          </a:p>
        </p:txBody>
      </p:sp>
      <p:sp>
        <p:nvSpPr>
          <p:cNvPr id="3" name="Vertical Text Placeholder 2">
            <a:extLst>
              <a:ext uri="{FF2B5EF4-FFF2-40B4-BE49-F238E27FC236}">
                <a16:creationId xmlns:a16="http://schemas.microsoft.com/office/drawing/2014/main" id="{0CA20950-2469-C14B-51C4-EE5D316F240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a:extLst>
              <a:ext uri="{FF2B5EF4-FFF2-40B4-BE49-F238E27FC236}">
                <a16:creationId xmlns:a16="http://schemas.microsoft.com/office/drawing/2014/main" id="{A1A65B0B-CA32-1130-7071-3908B54F2241}"/>
              </a:ext>
            </a:extLst>
          </p:cNvPr>
          <p:cNvSpPr>
            <a:spLocks noGrp="1"/>
          </p:cNvSpPr>
          <p:nvPr>
            <p:ph type="dt" sz="half" idx="10"/>
          </p:nvPr>
        </p:nvSpPr>
        <p:spPr/>
        <p:txBody>
          <a:bodyPr/>
          <a:lstStyle/>
          <a:p>
            <a:fld id="{2F3CC320-4749-4520-84BB-967250209FB0}" type="datetimeFigureOut">
              <a:rPr lang="es-MX" smtClean="0"/>
              <a:t>04/05/2024</a:t>
            </a:fld>
            <a:endParaRPr lang="es-MX"/>
          </a:p>
        </p:txBody>
      </p:sp>
      <p:sp>
        <p:nvSpPr>
          <p:cNvPr id="5" name="Footer Placeholder 4">
            <a:extLst>
              <a:ext uri="{FF2B5EF4-FFF2-40B4-BE49-F238E27FC236}">
                <a16:creationId xmlns:a16="http://schemas.microsoft.com/office/drawing/2014/main" id="{3547E25C-919E-0407-AB02-A6E68FD9C7DC}"/>
              </a:ext>
            </a:extLst>
          </p:cNvPr>
          <p:cNvSpPr>
            <a:spLocks noGrp="1"/>
          </p:cNvSpPr>
          <p:nvPr>
            <p:ph type="ftr" sz="quarter" idx="11"/>
          </p:nvPr>
        </p:nvSpPr>
        <p:spPr/>
        <p:txBody>
          <a:bodyPr/>
          <a:lstStyle/>
          <a:p>
            <a:endParaRPr lang="es-MX"/>
          </a:p>
        </p:txBody>
      </p:sp>
      <p:sp>
        <p:nvSpPr>
          <p:cNvPr id="6" name="Slide Number Placeholder 5">
            <a:extLst>
              <a:ext uri="{FF2B5EF4-FFF2-40B4-BE49-F238E27FC236}">
                <a16:creationId xmlns:a16="http://schemas.microsoft.com/office/drawing/2014/main" id="{C5729688-C848-E57B-41AD-7EDD992CD6CD}"/>
              </a:ext>
            </a:extLst>
          </p:cNvPr>
          <p:cNvSpPr>
            <a:spLocks noGrp="1"/>
          </p:cNvSpPr>
          <p:nvPr>
            <p:ph type="sldNum" sz="quarter" idx="12"/>
          </p:nvPr>
        </p:nvSpPr>
        <p:spPr/>
        <p:txBody>
          <a:bodyPr/>
          <a:lstStyle/>
          <a:p>
            <a:fld id="{472288DE-D11D-4658-A178-751F8C477941}" type="slidenum">
              <a:rPr lang="es-MX" smtClean="0"/>
              <a:t>‹#›</a:t>
            </a:fld>
            <a:endParaRPr lang="es-MX"/>
          </a:p>
        </p:txBody>
      </p:sp>
    </p:spTree>
    <p:extLst>
      <p:ext uri="{BB962C8B-B14F-4D97-AF65-F5344CB8AC3E}">
        <p14:creationId xmlns:p14="http://schemas.microsoft.com/office/powerpoint/2010/main" val="6387103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7A352-A738-37AF-F784-E0254030B9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VE"/>
          </a:p>
        </p:txBody>
      </p:sp>
      <p:sp>
        <p:nvSpPr>
          <p:cNvPr id="3" name="Subtitle 2">
            <a:extLst>
              <a:ext uri="{FF2B5EF4-FFF2-40B4-BE49-F238E27FC236}">
                <a16:creationId xmlns:a16="http://schemas.microsoft.com/office/drawing/2014/main" id="{C30C3AA9-F2DE-4A5D-BDDF-C1202F4262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VE"/>
          </a:p>
        </p:txBody>
      </p:sp>
      <p:sp>
        <p:nvSpPr>
          <p:cNvPr id="4" name="Date Placeholder 3">
            <a:extLst>
              <a:ext uri="{FF2B5EF4-FFF2-40B4-BE49-F238E27FC236}">
                <a16:creationId xmlns:a16="http://schemas.microsoft.com/office/drawing/2014/main" id="{B56208FA-7148-41A1-248D-35B451E10EB5}"/>
              </a:ext>
            </a:extLst>
          </p:cNvPr>
          <p:cNvSpPr>
            <a:spLocks noGrp="1"/>
          </p:cNvSpPr>
          <p:nvPr>
            <p:ph type="dt" sz="half" idx="10"/>
          </p:nvPr>
        </p:nvSpPr>
        <p:spPr/>
        <p:txBody>
          <a:bodyPr/>
          <a:lstStyle/>
          <a:p>
            <a:fld id="{58B57D08-FE5D-4018-A92C-491B03C90651}" type="datetimeFigureOut">
              <a:rPr lang="es-VE" smtClean="0"/>
              <a:t>4/5/2024</a:t>
            </a:fld>
            <a:endParaRPr lang="es-VE"/>
          </a:p>
        </p:txBody>
      </p:sp>
      <p:sp>
        <p:nvSpPr>
          <p:cNvPr id="5" name="Footer Placeholder 4">
            <a:extLst>
              <a:ext uri="{FF2B5EF4-FFF2-40B4-BE49-F238E27FC236}">
                <a16:creationId xmlns:a16="http://schemas.microsoft.com/office/drawing/2014/main" id="{1AF787EE-786B-F3FF-99F6-2CD9CA77675D}"/>
              </a:ext>
            </a:extLst>
          </p:cNvPr>
          <p:cNvSpPr>
            <a:spLocks noGrp="1"/>
          </p:cNvSpPr>
          <p:nvPr>
            <p:ph type="ftr" sz="quarter" idx="11"/>
          </p:nvPr>
        </p:nvSpPr>
        <p:spPr/>
        <p:txBody>
          <a:bodyPr/>
          <a:lstStyle/>
          <a:p>
            <a:endParaRPr lang="es-VE"/>
          </a:p>
        </p:txBody>
      </p:sp>
      <p:sp>
        <p:nvSpPr>
          <p:cNvPr id="6" name="Slide Number Placeholder 5">
            <a:extLst>
              <a:ext uri="{FF2B5EF4-FFF2-40B4-BE49-F238E27FC236}">
                <a16:creationId xmlns:a16="http://schemas.microsoft.com/office/drawing/2014/main" id="{2B790590-6EEE-9F84-6EF6-D3B17DF6E86F}"/>
              </a:ext>
            </a:extLst>
          </p:cNvPr>
          <p:cNvSpPr>
            <a:spLocks noGrp="1"/>
          </p:cNvSpPr>
          <p:nvPr>
            <p:ph type="sldNum" sz="quarter" idx="12"/>
          </p:nvPr>
        </p:nvSpPr>
        <p:spPr/>
        <p:txBody>
          <a:bodyPr/>
          <a:lstStyle/>
          <a:p>
            <a:fld id="{B0C0E147-1A04-4D4A-AC00-F43299F09417}" type="slidenum">
              <a:rPr lang="es-VE" smtClean="0"/>
              <a:t>‹#›</a:t>
            </a:fld>
            <a:endParaRPr lang="es-VE"/>
          </a:p>
        </p:txBody>
      </p:sp>
    </p:spTree>
    <p:extLst>
      <p:ext uri="{BB962C8B-B14F-4D97-AF65-F5344CB8AC3E}">
        <p14:creationId xmlns:p14="http://schemas.microsoft.com/office/powerpoint/2010/main" val="35302385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426F8-7194-3462-7CEA-68FD7AA16AB5}"/>
              </a:ext>
            </a:extLst>
          </p:cNvPr>
          <p:cNvSpPr>
            <a:spLocks noGrp="1"/>
          </p:cNvSpPr>
          <p:nvPr>
            <p:ph type="title"/>
          </p:nvPr>
        </p:nvSpPr>
        <p:spPr/>
        <p:txBody>
          <a:bodyPr/>
          <a:lstStyle/>
          <a:p>
            <a:r>
              <a:rPr lang="en-US"/>
              <a:t>Click to edit Master title style</a:t>
            </a:r>
            <a:endParaRPr lang="es-VE"/>
          </a:p>
        </p:txBody>
      </p:sp>
      <p:sp>
        <p:nvSpPr>
          <p:cNvPr id="3" name="Content Placeholder 2">
            <a:extLst>
              <a:ext uri="{FF2B5EF4-FFF2-40B4-BE49-F238E27FC236}">
                <a16:creationId xmlns:a16="http://schemas.microsoft.com/office/drawing/2014/main" id="{171F22F0-FF7C-9F21-AAA2-77E100F628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VE"/>
          </a:p>
        </p:txBody>
      </p:sp>
      <p:sp>
        <p:nvSpPr>
          <p:cNvPr id="4" name="Date Placeholder 3">
            <a:extLst>
              <a:ext uri="{FF2B5EF4-FFF2-40B4-BE49-F238E27FC236}">
                <a16:creationId xmlns:a16="http://schemas.microsoft.com/office/drawing/2014/main" id="{6DCDA15F-AA44-1A09-0FB6-F63FDE9368DE}"/>
              </a:ext>
            </a:extLst>
          </p:cNvPr>
          <p:cNvSpPr>
            <a:spLocks noGrp="1"/>
          </p:cNvSpPr>
          <p:nvPr>
            <p:ph type="dt" sz="half" idx="10"/>
          </p:nvPr>
        </p:nvSpPr>
        <p:spPr/>
        <p:txBody>
          <a:bodyPr/>
          <a:lstStyle/>
          <a:p>
            <a:fld id="{58B57D08-FE5D-4018-A92C-491B03C90651}" type="datetimeFigureOut">
              <a:rPr lang="es-VE" smtClean="0"/>
              <a:t>4/5/2024</a:t>
            </a:fld>
            <a:endParaRPr lang="es-VE"/>
          </a:p>
        </p:txBody>
      </p:sp>
      <p:sp>
        <p:nvSpPr>
          <p:cNvPr id="5" name="Footer Placeholder 4">
            <a:extLst>
              <a:ext uri="{FF2B5EF4-FFF2-40B4-BE49-F238E27FC236}">
                <a16:creationId xmlns:a16="http://schemas.microsoft.com/office/drawing/2014/main" id="{A6553D5A-BBB9-E9EC-BFFD-0514DF312CE7}"/>
              </a:ext>
            </a:extLst>
          </p:cNvPr>
          <p:cNvSpPr>
            <a:spLocks noGrp="1"/>
          </p:cNvSpPr>
          <p:nvPr>
            <p:ph type="ftr" sz="quarter" idx="11"/>
          </p:nvPr>
        </p:nvSpPr>
        <p:spPr/>
        <p:txBody>
          <a:bodyPr/>
          <a:lstStyle/>
          <a:p>
            <a:endParaRPr lang="es-VE"/>
          </a:p>
        </p:txBody>
      </p:sp>
      <p:sp>
        <p:nvSpPr>
          <p:cNvPr id="6" name="Slide Number Placeholder 5">
            <a:extLst>
              <a:ext uri="{FF2B5EF4-FFF2-40B4-BE49-F238E27FC236}">
                <a16:creationId xmlns:a16="http://schemas.microsoft.com/office/drawing/2014/main" id="{46FB63DA-FD2A-C5FC-362A-3084CE356BD7}"/>
              </a:ext>
            </a:extLst>
          </p:cNvPr>
          <p:cNvSpPr>
            <a:spLocks noGrp="1"/>
          </p:cNvSpPr>
          <p:nvPr>
            <p:ph type="sldNum" sz="quarter" idx="12"/>
          </p:nvPr>
        </p:nvSpPr>
        <p:spPr/>
        <p:txBody>
          <a:bodyPr/>
          <a:lstStyle/>
          <a:p>
            <a:fld id="{B0C0E147-1A04-4D4A-AC00-F43299F09417}" type="slidenum">
              <a:rPr lang="es-VE" smtClean="0"/>
              <a:t>‹#›</a:t>
            </a:fld>
            <a:endParaRPr lang="es-VE"/>
          </a:p>
        </p:txBody>
      </p:sp>
    </p:spTree>
    <p:extLst>
      <p:ext uri="{BB962C8B-B14F-4D97-AF65-F5344CB8AC3E}">
        <p14:creationId xmlns:p14="http://schemas.microsoft.com/office/powerpoint/2010/main" val="9752618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2BB7B-BD9A-ED61-9F6B-9727B17B38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VE"/>
          </a:p>
        </p:txBody>
      </p:sp>
      <p:sp>
        <p:nvSpPr>
          <p:cNvPr id="3" name="Text Placeholder 2">
            <a:extLst>
              <a:ext uri="{FF2B5EF4-FFF2-40B4-BE49-F238E27FC236}">
                <a16:creationId xmlns:a16="http://schemas.microsoft.com/office/drawing/2014/main" id="{D99A1046-4270-DFF8-14B1-684A00E220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54ED1C-74D6-031B-7DD2-B60451F699A4}"/>
              </a:ext>
            </a:extLst>
          </p:cNvPr>
          <p:cNvSpPr>
            <a:spLocks noGrp="1"/>
          </p:cNvSpPr>
          <p:nvPr>
            <p:ph type="dt" sz="half" idx="10"/>
          </p:nvPr>
        </p:nvSpPr>
        <p:spPr/>
        <p:txBody>
          <a:bodyPr/>
          <a:lstStyle/>
          <a:p>
            <a:fld id="{58B57D08-FE5D-4018-A92C-491B03C90651}" type="datetimeFigureOut">
              <a:rPr lang="es-VE" smtClean="0"/>
              <a:t>4/5/2024</a:t>
            </a:fld>
            <a:endParaRPr lang="es-VE"/>
          </a:p>
        </p:txBody>
      </p:sp>
      <p:sp>
        <p:nvSpPr>
          <p:cNvPr id="5" name="Footer Placeholder 4">
            <a:extLst>
              <a:ext uri="{FF2B5EF4-FFF2-40B4-BE49-F238E27FC236}">
                <a16:creationId xmlns:a16="http://schemas.microsoft.com/office/drawing/2014/main" id="{AEF5D18C-B442-5959-9A7E-E1D18B60CFEF}"/>
              </a:ext>
            </a:extLst>
          </p:cNvPr>
          <p:cNvSpPr>
            <a:spLocks noGrp="1"/>
          </p:cNvSpPr>
          <p:nvPr>
            <p:ph type="ftr" sz="quarter" idx="11"/>
          </p:nvPr>
        </p:nvSpPr>
        <p:spPr/>
        <p:txBody>
          <a:bodyPr/>
          <a:lstStyle/>
          <a:p>
            <a:endParaRPr lang="es-VE"/>
          </a:p>
        </p:txBody>
      </p:sp>
      <p:sp>
        <p:nvSpPr>
          <p:cNvPr id="6" name="Slide Number Placeholder 5">
            <a:extLst>
              <a:ext uri="{FF2B5EF4-FFF2-40B4-BE49-F238E27FC236}">
                <a16:creationId xmlns:a16="http://schemas.microsoft.com/office/drawing/2014/main" id="{41BA870C-2264-C97D-3789-20AE786B7ABE}"/>
              </a:ext>
            </a:extLst>
          </p:cNvPr>
          <p:cNvSpPr>
            <a:spLocks noGrp="1"/>
          </p:cNvSpPr>
          <p:nvPr>
            <p:ph type="sldNum" sz="quarter" idx="12"/>
          </p:nvPr>
        </p:nvSpPr>
        <p:spPr/>
        <p:txBody>
          <a:bodyPr/>
          <a:lstStyle/>
          <a:p>
            <a:fld id="{B0C0E147-1A04-4D4A-AC00-F43299F09417}" type="slidenum">
              <a:rPr lang="es-VE" smtClean="0"/>
              <a:t>‹#›</a:t>
            </a:fld>
            <a:endParaRPr lang="es-VE"/>
          </a:p>
        </p:txBody>
      </p:sp>
    </p:spTree>
    <p:extLst>
      <p:ext uri="{BB962C8B-B14F-4D97-AF65-F5344CB8AC3E}">
        <p14:creationId xmlns:p14="http://schemas.microsoft.com/office/powerpoint/2010/main" val="13508491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12FB0-48E9-4241-E18B-5EBEB6BF9EAA}"/>
              </a:ext>
            </a:extLst>
          </p:cNvPr>
          <p:cNvSpPr>
            <a:spLocks noGrp="1"/>
          </p:cNvSpPr>
          <p:nvPr>
            <p:ph type="title"/>
          </p:nvPr>
        </p:nvSpPr>
        <p:spPr/>
        <p:txBody>
          <a:bodyPr/>
          <a:lstStyle/>
          <a:p>
            <a:r>
              <a:rPr lang="en-US"/>
              <a:t>Click to edit Master title style</a:t>
            </a:r>
            <a:endParaRPr lang="es-VE"/>
          </a:p>
        </p:txBody>
      </p:sp>
      <p:sp>
        <p:nvSpPr>
          <p:cNvPr id="3" name="Content Placeholder 2">
            <a:extLst>
              <a:ext uri="{FF2B5EF4-FFF2-40B4-BE49-F238E27FC236}">
                <a16:creationId xmlns:a16="http://schemas.microsoft.com/office/drawing/2014/main" id="{51EA4691-96C7-118B-29A5-13AA149642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VE"/>
          </a:p>
        </p:txBody>
      </p:sp>
      <p:sp>
        <p:nvSpPr>
          <p:cNvPr id="4" name="Content Placeholder 3">
            <a:extLst>
              <a:ext uri="{FF2B5EF4-FFF2-40B4-BE49-F238E27FC236}">
                <a16:creationId xmlns:a16="http://schemas.microsoft.com/office/drawing/2014/main" id="{87D942E2-EF12-AD36-C88A-FE47044F09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VE"/>
          </a:p>
        </p:txBody>
      </p:sp>
      <p:sp>
        <p:nvSpPr>
          <p:cNvPr id="5" name="Date Placeholder 4">
            <a:extLst>
              <a:ext uri="{FF2B5EF4-FFF2-40B4-BE49-F238E27FC236}">
                <a16:creationId xmlns:a16="http://schemas.microsoft.com/office/drawing/2014/main" id="{AF2F1E77-A570-57C3-05CD-B82894DA2A40}"/>
              </a:ext>
            </a:extLst>
          </p:cNvPr>
          <p:cNvSpPr>
            <a:spLocks noGrp="1"/>
          </p:cNvSpPr>
          <p:nvPr>
            <p:ph type="dt" sz="half" idx="10"/>
          </p:nvPr>
        </p:nvSpPr>
        <p:spPr/>
        <p:txBody>
          <a:bodyPr/>
          <a:lstStyle/>
          <a:p>
            <a:fld id="{58B57D08-FE5D-4018-A92C-491B03C90651}" type="datetimeFigureOut">
              <a:rPr lang="es-VE" smtClean="0"/>
              <a:t>4/5/2024</a:t>
            </a:fld>
            <a:endParaRPr lang="es-VE"/>
          </a:p>
        </p:txBody>
      </p:sp>
      <p:sp>
        <p:nvSpPr>
          <p:cNvPr id="6" name="Footer Placeholder 5">
            <a:extLst>
              <a:ext uri="{FF2B5EF4-FFF2-40B4-BE49-F238E27FC236}">
                <a16:creationId xmlns:a16="http://schemas.microsoft.com/office/drawing/2014/main" id="{07755E45-E2C2-2EB2-5DEC-41894408827F}"/>
              </a:ext>
            </a:extLst>
          </p:cNvPr>
          <p:cNvSpPr>
            <a:spLocks noGrp="1"/>
          </p:cNvSpPr>
          <p:nvPr>
            <p:ph type="ftr" sz="quarter" idx="11"/>
          </p:nvPr>
        </p:nvSpPr>
        <p:spPr/>
        <p:txBody>
          <a:bodyPr/>
          <a:lstStyle/>
          <a:p>
            <a:endParaRPr lang="es-VE"/>
          </a:p>
        </p:txBody>
      </p:sp>
      <p:sp>
        <p:nvSpPr>
          <p:cNvPr id="7" name="Slide Number Placeholder 6">
            <a:extLst>
              <a:ext uri="{FF2B5EF4-FFF2-40B4-BE49-F238E27FC236}">
                <a16:creationId xmlns:a16="http://schemas.microsoft.com/office/drawing/2014/main" id="{537B29AB-BE49-9378-3B52-8885F1B1CE86}"/>
              </a:ext>
            </a:extLst>
          </p:cNvPr>
          <p:cNvSpPr>
            <a:spLocks noGrp="1"/>
          </p:cNvSpPr>
          <p:nvPr>
            <p:ph type="sldNum" sz="quarter" idx="12"/>
          </p:nvPr>
        </p:nvSpPr>
        <p:spPr/>
        <p:txBody>
          <a:bodyPr/>
          <a:lstStyle/>
          <a:p>
            <a:fld id="{B0C0E147-1A04-4D4A-AC00-F43299F09417}" type="slidenum">
              <a:rPr lang="es-VE" smtClean="0"/>
              <a:t>‹#›</a:t>
            </a:fld>
            <a:endParaRPr lang="es-VE"/>
          </a:p>
        </p:txBody>
      </p:sp>
    </p:spTree>
    <p:extLst>
      <p:ext uri="{BB962C8B-B14F-4D97-AF65-F5344CB8AC3E}">
        <p14:creationId xmlns:p14="http://schemas.microsoft.com/office/powerpoint/2010/main" val="793701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9418A-1B91-EDCA-48E2-B243CA953903}"/>
              </a:ext>
            </a:extLst>
          </p:cNvPr>
          <p:cNvSpPr>
            <a:spLocks noGrp="1"/>
          </p:cNvSpPr>
          <p:nvPr>
            <p:ph type="title"/>
          </p:nvPr>
        </p:nvSpPr>
        <p:spPr>
          <a:xfrm>
            <a:off x="839788" y="365125"/>
            <a:ext cx="10515600" cy="1325563"/>
          </a:xfrm>
        </p:spPr>
        <p:txBody>
          <a:bodyPr/>
          <a:lstStyle/>
          <a:p>
            <a:r>
              <a:rPr lang="en-US"/>
              <a:t>Click to edit Master title style</a:t>
            </a:r>
            <a:endParaRPr lang="es-VE"/>
          </a:p>
        </p:txBody>
      </p:sp>
      <p:sp>
        <p:nvSpPr>
          <p:cNvPr id="3" name="Text Placeholder 2">
            <a:extLst>
              <a:ext uri="{FF2B5EF4-FFF2-40B4-BE49-F238E27FC236}">
                <a16:creationId xmlns:a16="http://schemas.microsoft.com/office/drawing/2014/main" id="{3CB13012-DA83-1290-4B03-9D85059107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E7970C-C8A3-69A1-973F-71B128D139A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VE"/>
          </a:p>
        </p:txBody>
      </p:sp>
      <p:sp>
        <p:nvSpPr>
          <p:cNvPr id="5" name="Text Placeholder 4">
            <a:extLst>
              <a:ext uri="{FF2B5EF4-FFF2-40B4-BE49-F238E27FC236}">
                <a16:creationId xmlns:a16="http://schemas.microsoft.com/office/drawing/2014/main" id="{E84C5AFF-F16E-5036-6408-01A254A361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74DA0D-9ECE-BD72-82E1-E1B5F183D6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VE"/>
          </a:p>
        </p:txBody>
      </p:sp>
      <p:sp>
        <p:nvSpPr>
          <p:cNvPr id="7" name="Date Placeholder 6">
            <a:extLst>
              <a:ext uri="{FF2B5EF4-FFF2-40B4-BE49-F238E27FC236}">
                <a16:creationId xmlns:a16="http://schemas.microsoft.com/office/drawing/2014/main" id="{CE6EC07C-C726-E312-69A2-2316CD542C0B}"/>
              </a:ext>
            </a:extLst>
          </p:cNvPr>
          <p:cNvSpPr>
            <a:spLocks noGrp="1"/>
          </p:cNvSpPr>
          <p:nvPr>
            <p:ph type="dt" sz="half" idx="10"/>
          </p:nvPr>
        </p:nvSpPr>
        <p:spPr/>
        <p:txBody>
          <a:bodyPr/>
          <a:lstStyle/>
          <a:p>
            <a:fld id="{58B57D08-FE5D-4018-A92C-491B03C90651}" type="datetimeFigureOut">
              <a:rPr lang="es-VE" smtClean="0"/>
              <a:t>4/5/2024</a:t>
            </a:fld>
            <a:endParaRPr lang="es-VE"/>
          </a:p>
        </p:txBody>
      </p:sp>
      <p:sp>
        <p:nvSpPr>
          <p:cNvPr id="8" name="Footer Placeholder 7">
            <a:extLst>
              <a:ext uri="{FF2B5EF4-FFF2-40B4-BE49-F238E27FC236}">
                <a16:creationId xmlns:a16="http://schemas.microsoft.com/office/drawing/2014/main" id="{0E2A0645-BEDE-1A0D-6CDC-A4C7DBBF9072}"/>
              </a:ext>
            </a:extLst>
          </p:cNvPr>
          <p:cNvSpPr>
            <a:spLocks noGrp="1"/>
          </p:cNvSpPr>
          <p:nvPr>
            <p:ph type="ftr" sz="quarter" idx="11"/>
          </p:nvPr>
        </p:nvSpPr>
        <p:spPr/>
        <p:txBody>
          <a:bodyPr/>
          <a:lstStyle/>
          <a:p>
            <a:endParaRPr lang="es-VE"/>
          </a:p>
        </p:txBody>
      </p:sp>
      <p:sp>
        <p:nvSpPr>
          <p:cNvPr id="9" name="Slide Number Placeholder 8">
            <a:extLst>
              <a:ext uri="{FF2B5EF4-FFF2-40B4-BE49-F238E27FC236}">
                <a16:creationId xmlns:a16="http://schemas.microsoft.com/office/drawing/2014/main" id="{3B345364-6A74-531D-2086-CA1D4AB728CD}"/>
              </a:ext>
            </a:extLst>
          </p:cNvPr>
          <p:cNvSpPr>
            <a:spLocks noGrp="1"/>
          </p:cNvSpPr>
          <p:nvPr>
            <p:ph type="sldNum" sz="quarter" idx="12"/>
          </p:nvPr>
        </p:nvSpPr>
        <p:spPr/>
        <p:txBody>
          <a:bodyPr/>
          <a:lstStyle/>
          <a:p>
            <a:fld id="{B0C0E147-1A04-4D4A-AC00-F43299F09417}" type="slidenum">
              <a:rPr lang="es-VE" smtClean="0"/>
              <a:t>‹#›</a:t>
            </a:fld>
            <a:endParaRPr lang="es-VE"/>
          </a:p>
        </p:txBody>
      </p:sp>
    </p:spTree>
    <p:extLst>
      <p:ext uri="{BB962C8B-B14F-4D97-AF65-F5344CB8AC3E}">
        <p14:creationId xmlns:p14="http://schemas.microsoft.com/office/powerpoint/2010/main" val="25017167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90A93-7577-E455-62EA-B57D4C3F86E4}"/>
              </a:ext>
            </a:extLst>
          </p:cNvPr>
          <p:cNvSpPr>
            <a:spLocks noGrp="1"/>
          </p:cNvSpPr>
          <p:nvPr>
            <p:ph type="title"/>
          </p:nvPr>
        </p:nvSpPr>
        <p:spPr/>
        <p:txBody>
          <a:bodyPr/>
          <a:lstStyle/>
          <a:p>
            <a:r>
              <a:rPr lang="en-US"/>
              <a:t>Click to edit Master title style</a:t>
            </a:r>
            <a:endParaRPr lang="es-VE"/>
          </a:p>
        </p:txBody>
      </p:sp>
      <p:sp>
        <p:nvSpPr>
          <p:cNvPr id="3" name="Date Placeholder 2">
            <a:extLst>
              <a:ext uri="{FF2B5EF4-FFF2-40B4-BE49-F238E27FC236}">
                <a16:creationId xmlns:a16="http://schemas.microsoft.com/office/drawing/2014/main" id="{C91962EB-0AA3-CBDD-3416-730AB008322C}"/>
              </a:ext>
            </a:extLst>
          </p:cNvPr>
          <p:cNvSpPr>
            <a:spLocks noGrp="1"/>
          </p:cNvSpPr>
          <p:nvPr>
            <p:ph type="dt" sz="half" idx="10"/>
          </p:nvPr>
        </p:nvSpPr>
        <p:spPr/>
        <p:txBody>
          <a:bodyPr/>
          <a:lstStyle/>
          <a:p>
            <a:fld id="{58B57D08-FE5D-4018-A92C-491B03C90651}" type="datetimeFigureOut">
              <a:rPr lang="es-VE" smtClean="0"/>
              <a:t>4/5/2024</a:t>
            </a:fld>
            <a:endParaRPr lang="es-VE"/>
          </a:p>
        </p:txBody>
      </p:sp>
      <p:sp>
        <p:nvSpPr>
          <p:cNvPr id="4" name="Footer Placeholder 3">
            <a:extLst>
              <a:ext uri="{FF2B5EF4-FFF2-40B4-BE49-F238E27FC236}">
                <a16:creationId xmlns:a16="http://schemas.microsoft.com/office/drawing/2014/main" id="{81CD0A78-11C7-5C4E-CC68-E766945C1933}"/>
              </a:ext>
            </a:extLst>
          </p:cNvPr>
          <p:cNvSpPr>
            <a:spLocks noGrp="1"/>
          </p:cNvSpPr>
          <p:nvPr>
            <p:ph type="ftr" sz="quarter" idx="11"/>
          </p:nvPr>
        </p:nvSpPr>
        <p:spPr/>
        <p:txBody>
          <a:bodyPr/>
          <a:lstStyle/>
          <a:p>
            <a:endParaRPr lang="es-VE"/>
          </a:p>
        </p:txBody>
      </p:sp>
      <p:sp>
        <p:nvSpPr>
          <p:cNvPr id="5" name="Slide Number Placeholder 4">
            <a:extLst>
              <a:ext uri="{FF2B5EF4-FFF2-40B4-BE49-F238E27FC236}">
                <a16:creationId xmlns:a16="http://schemas.microsoft.com/office/drawing/2014/main" id="{C3A285F2-5C1E-33A9-DEE6-F89613B1617C}"/>
              </a:ext>
            </a:extLst>
          </p:cNvPr>
          <p:cNvSpPr>
            <a:spLocks noGrp="1"/>
          </p:cNvSpPr>
          <p:nvPr>
            <p:ph type="sldNum" sz="quarter" idx="12"/>
          </p:nvPr>
        </p:nvSpPr>
        <p:spPr/>
        <p:txBody>
          <a:bodyPr/>
          <a:lstStyle/>
          <a:p>
            <a:fld id="{B0C0E147-1A04-4D4A-AC00-F43299F09417}" type="slidenum">
              <a:rPr lang="es-VE" smtClean="0"/>
              <a:t>‹#›</a:t>
            </a:fld>
            <a:endParaRPr lang="es-VE"/>
          </a:p>
        </p:txBody>
      </p:sp>
    </p:spTree>
    <p:extLst>
      <p:ext uri="{BB962C8B-B14F-4D97-AF65-F5344CB8AC3E}">
        <p14:creationId xmlns:p14="http://schemas.microsoft.com/office/powerpoint/2010/main" val="8764517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55F246-B237-D648-199E-8D61117B8214}"/>
              </a:ext>
            </a:extLst>
          </p:cNvPr>
          <p:cNvSpPr>
            <a:spLocks noGrp="1"/>
          </p:cNvSpPr>
          <p:nvPr>
            <p:ph type="dt" sz="half" idx="10"/>
          </p:nvPr>
        </p:nvSpPr>
        <p:spPr/>
        <p:txBody>
          <a:bodyPr/>
          <a:lstStyle/>
          <a:p>
            <a:fld id="{58B57D08-FE5D-4018-A92C-491B03C90651}" type="datetimeFigureOut">
              <a:rPr lang="es-VE" smtClean="0"/>
              <a:t>4/5/2024</a:t>
            </a:fld>
            <a:endParaRPr lang="es-VE"/>
          </a:p>
        </p:txBody>
      </p:sp>
      <p:sp>
        <p:nvSpPr>
          <p:cNvPr id="3" name="Footer Placeholder 2">
            <a:extLst>
              <a:ext uri="{FF2B5EF4-FFF2-40B4-BE49-F238E27FC236}">
                <a16:creationId xmlns:a16="http://schemas.microsoft.com/office/drawing/2014/main" id="{AF83EBE6-6618-AEC5-541A-71E624AA59EE}"/>
              </a:ext>
            </a:extLst>
          </p:cNvPr>
          <p:cNvSpPr>
            <a:spLocks noGrp="1"/>
          </p:cNvSpPr>
          <p:nvPr>
            <p:ph type="ftr" sz="quarter" idx="11"/>
          </p:nvPr>
        </p:nvSpPr>
        <p:spPr/>
        <p:txBody>
          <a:bodyPr/>
          <a:lstStyle/>
          <a:p>
            <a:endParaRPr lang="es-VE"/>
          </a:p>
        </p:txBody>
      </p:sp>
      <p:sp>
        <p:nvSpPr>
          <p:cNvPr id="4" name="Slide Number Placeholder 3">
            <a:extLst>
              <a:ext uri="{FF2B5EF4-FFF2-40B4-BE49-F238E27FC236}">
                <a16:creationId xmlns:a16="http://schemas.microsoft.com/office/drawing/2014/main" id="{1E8FD538-5A7F-096F-C30C-32A77D15C184}"/>
              </a:ext>
            </a:extLst>
          </p:cNvPr>
          <p:cNvSpPr>
            <a:spLocks noGrp="1"/>
          </p:cNvSpPr>
          <p:nvPr>
            <p:ph type="sldNum" sz="quarter" idx="12"/>
          </p:nvPr>
        </p:nvSpPr>
        <p:spPr/>
        <p:txBody>
          <a:bodyPr/>
          <a:lstStyle/>
          <a:p>
            <a:fld id="{B0C0E147-1A04-4D4A-AC00-F43299F09417}" type="slidenum">
              <a:rPr lang="es-VE" smtClean="0"/>
              <a:t>‹#›</a:t>
            </a:fld>
            <a:endParaRPr lang="es-VE"/>
          </a:p>
        </p:txBody>
      </p:sp>
    </p:spTree>
    <p:extLst>
      <p:ext uri="{BB962C8B-B14F-4D97-AF65-F5344CB8AC3E}">
        <p14:creationId xmlns:p14="http://schemas.microsoft.com/office/powerpoint/2010/main" val="34899601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432AC-95DE-3617-CC5A-96138C4DAC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VE"/>
          </a:p>
        </p:txBody>
      </p:sp>
      <p:sp>
        <p:nvSpPr>
          <p:cNvPr id="3" name="Content Placeholder 2">
            <a:extLst>
              <a:ext uri="{FF2B5EF4-FFF2-40B4-BE49-F238E27FC236}">
                <a16:creationId xmlns:a16="http://schemas.microsoft.com/office/drawing/2014/main" id="{DD42A0BC-A2BF-353B-0820-D990067F25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VE"/>
          </a:p>
        </p:txBody>
      </p:sp>
      <p:sp>
        <p:nvSpPr>
          <p:cNvPr id="4" name="Text Placeholder 3">
            <a:extLst>
              <a:ext uri="{FF2B5EF4-FFF2-40B4-BE49-F238E27FC236}">
                <a16:creationId xmlns:a16="http://schemas.microsoft.com/office/drawing/2014/main" id="{490E1189-F009-4AC6-FFA9-702E1D14F9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649D79-4DAC-EF83-BE69-A35BECD132AE}"/>
              </a:ext>
            </a:extLst>
          </p:cNvPr>
          <p:cNvSpPr>
            <a:spLocks noGrp="1"/>
          </p:cNvSpPr>
          <p:nvPr>
            <p:ph type="dt" sz="half" idx="10"/>
          </p:nvPr>
        </p:nvSpPr>
        <p:spPr/>
        <p:txBody>
          <a:bodyPr/>
          <a:lstStyle/>
          <a:p>
            <a:fld id="{58B57D08-FE5D-4018-A92C-491B03C90651}" type="datetimeFigureOut">
              <a:rPr lang="es-VE" smtClean="0"/>
              <a:t>4/5/2024</a:t>
            </a:fld>
            <a:endParaRPr lang="es-VE"/>
          </a:p>
        </p:txBody>
      </p:sp>
      <p:sp>
        <p:nvSpPr>
          <p:cNvPr id="6" name="Footer Placeholder 5">
            <a:extLst>
              <a:ext uri="{FF2B5EF4-FFF2-40B4-BE49-F238E27FC236}">
                <a16:creationId xmlns:a16="http://schemas.microsoft.com/office/drawing/2014/main" id="{02A1232B-B5A8-8ACC-FC04-C31E4267150E}"/>
              </a:ext>
            </a:extLst>
          </p:cNvPr>
          <p:cNvSpPr>
            <a:spLocks noGrp="1"/>
          </p:cNvSpPr>
          <p:nvPr>
            <p:ph type="ftr" sz="quarter" idx="11"/>
          </p:nvPr>
        </p:nvSpPr>
        <p:spPr/>
        <p:txBody>
          <a:bodyPr/>
          <a:lstStyle/>
          <a:p>
            <a:endParaRPr lang="es-VE"/>
          </a:p>
        </p:txBody>
      </p:sp>
      <p:sp>
        <p:nvSpPr>
          <p:cNvPr id="7" name="Slide Number Placeholder 6">
            <a:extLst>
              <a:ext uri="{FF2B5EF4-FFF2-40B4-BE49-F238E27FC236}">
                <a16:creationId xmlns:a16="http://schemas.microsoft.com/office/drawing/2014/main" id="{3B58EA84-3C3D-9E32-2FCF-301DF0C619E4}"/>
              </a:ext>
            </a:extLst>
          </p:cNvPr>
          <p:cNvSpPr>
            <a:spLocks noGrp="1"/>
          </p:cNvSpPr>
          <p:nvPr>
            <p:ph type="sldNum" sz="quarter" idx="12"/>
          </p:nvPr>
        </p:nvSpPr>
        <p:spPr/>
        <p:txBody>
          <a:bodyPr/>
          <a:lstStyle/>
          <a:p>
            <a:fld id="{B0C0E147-1A04-4D4A-AC00-F43299F09417}" type="slidenum">
              <a:rPr lang="es-VE" smtClean="0"/>
              <a:t>‹#›</a:t>
            </a:fld>
            <a:endParaRPr lang="es-VE"/>
          </a:p>
        </p:txBody>
      </p:sp>
    </p:spTree>
    <p:extLst>
      <p:ext uri="{BB962C8B-B14F-4D97-AF65-F5344CB8AC3E}">
        <p14:creationId xmlns:p14="http://schemas.microsoft.com/office/powerpoint/2010/main" val="29415539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FD0AA-2BE7-247C-2B67-B20A821306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VE"/>
          </a:p>
        </p:txBody>
      </p:sp>
      <p:sp>
        <p:nvSpPr>
          <p:cNvPr id="3" name="Picture Placeholder 2">
            <a:extLst>
              <a:ext uri="{FF2B5EF4-FFF2-40B4-BE49-F238E27FC236}">
                <a16:creationId xmlns:a16="http://schemas.microsoft.com/office/drawing/2014/main" id="{E9D150FB-8E93-450F-6F31-9ACFBDDE59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VE"/>
          </a:p>
        </p:txBody>
      </p:sp>
      <p:sp>
        <p:nvSpPr>
          <p:cNvPr id="4" name="Text Placeholder 3">
            <a:extLst>
              <a:ext uri="{FF2B5EF4-FFF2-40B4-BE49-F238E27FC236}">
                <a16:creationId xmlns:a16="http://schemas.microsoft.com/office/drawing/2014/main" id="{4CBDF327-F7BF-2F61-63C3-1F150670B1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604D4F-2BCC-A861-16EB-D490D391912C}"/>
              </a:ext>
            </a:extLst>
          </p:cNvPr>
          <p:cNvSpPr>
            <a:spLocks noGrp="1"/>
          </p:cNvSpPr>
          <p:nvPr>
            <p:ph type="dt" sz="half" idx="10"/>
          </p:nvPr>
        </p:nvSpPr>
        <p:spPr/>
        <p:txBody>
          <a:bodyPr/>
          <a:lstStyle/>
          <a:p>
            <a:fld id="{58B57D08-FE5D-4018-A92C-491B03C90651}" type="datetimeFigureOut">
              <a:rPr lang="es-VE" smtClean="0"/>
              <a:t>4/5/2024</a:t>
            </a:fld>
            <a:endParaRPr lang="es-VE"/>
          </a:p>
        </p:txBody>
      </p:sp>
      <p:sp>
        <p:nvSpPr>
          <p:cNvPr id="6" name="Footer Placeholder 5">
            <a:extLst>
              <a:ext uri="{FF2B5EF4-FFF2-40B4-BE49-F238E27FC236}">
                <a16:creationId xmlns:a16="http://schemas.microsoft.com/office/drawing/2014/main" id="{B9A4EEEC-FF14-B933-1DE4-16E965212F46}"/>
              </a:ext>
            </a:extLst>
          </p:cNvPr>
          <p:cNvSpPr>
            <a:spLocks noGrp="1"/>
          </p:cNvSpPr>
          <p:nvPr>
            <p:ph type="ftr" sz="quarter" idx="11"/>
          </p:nvPr>
        </p:nvSpPr>
        <p:spPr/>
        <p:txBody>
          <a:bodyPr/>
          <a:lstStyle/>
          <a:p>
            <a:endParaRPr lang="es-VE"/>
          </a:p>
        </p:txBody>
      </p:sp>
      <p:sp>
        <p:nvSpPr>
          <p:cNvPr id="7" name="Slide Number Placeholder 6">
            <a:extLst>
              <a:ext uri="{FF2B5EF4-FFF2-40B4-BE49-F238E27FC236}">
                <a16:creationId xmlns:a16="http://schemas.microsoft.com/office/drawing/2014/main" id="{A5FE0F38-1250-20D7-3276-2D2AE8485BA4}"/>
              </a:ext>
            </a:extLst>
          </p:cNvPr>
          <p:cNvSpPr>
            <a:spLocks noGrp="1"/>
          </p:cNvSpPr>
          <p:nvPr>
            <p:ph type="sldNum" sz="quarter" idx="12"/>
          </p:nvPr>
        </p:nvSpPr>
        <p:spPr/>
        <p:txBody>
          <a:bodyPr/>
          <a:lstStyle/>
          <a:p>
            <a:fld id="{B0C0E147-1A04-4D4A-AC00-F43299F09417}" type="slidenum">
              <a:rPr lang="es-VE" smtClean="0"/>
              <a:t>‹#›</a:t>
            </a:fld>
            <a:endParaRPr lang="es-VE"/>
          </a:p>
        </p:txBody>
      </p:sp>
    </p:spTree>
    <p:extLst>
      <p:ext uri="{BB962C8B-B14F-4D97-AF65-F5344CB8AC3E}">
        <p14:creationId xmlns:p14="http://schemas.microsoft.com/office/powerpoint/2010/main" val="23254288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6397F-D115-DA01-19E2-194E072FE930}"/>
              </a:ext>
            </a:extLst>
          </p:cNvPr>
          <p:cNvSpPr>
            <a:spLocks noGrp="1"/>
          </p:cNvSpPr>
          <p:nvPr>
            <p:ph type="title"/>
          </p:nvPr>
        </p:nvSpPr>
        <p:spPr/>
        <p:txBody>
          <a:bodyPr/>
          <a:lstStyle/>
          <a:p>
            <a:r>
              <a:rPr lang="en-US"/>
              <a:t>Click to edit Master title style</a:t>
            </a:r>
            <a:endParaRPr lang="es-VE"/>
          </a:p>
        </p:txBody>
      </p:sp>
      <p:sp>
        <p:nvSpPr>
          <p:cNvPr id="3" name="Vertical Text Placeholder 2">
            <a:extLst>
              <a:ext uri="{FF2B5EF4-FFF2-40B4-BE49-F238E27FC236}">
                <a16:creationId xmlns:a16="http://schemas.microsoft.com/office/drawing/2014/main" id="{F7C83401-B65C-08FB-FDCD-7754493814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VE"/>
          </a:p>
        </p:txBody>
      </p:sp>
      <p:sp>
        <p:nvSpPr>
          <p:cNvPr id="4" name="Date Placeholder 3">
            <a:extLst>
              <a:ext uri="{FF2B5EF4-FFF2-40B4-BE49-F238E27FC236}">
                <a16:creationId xmlns:a16="http://schemas.microsoft.com/office/drawing/2014/main" id="{9EB8642C-0D68-09A6-BD13-90443F274FEF}"/>
              </a:ext>
            </a:extLst>
          </p:cNvPr>
          <p:cNvSpPr>
            <a:spLocks noGrp="1"/>
          </p:cNvSpPr>
          <p:nvPr>
            <p:ph type="dt" sz="half" idx="10"/>
          </p:nvPr>
        </p:nvSpPr>
        <p:spPr/>
        <p:txBody>
          <a:bodyPr/>
          <a:lstStyle/>
          <a:p>
            <a:fld id="{58B57D08-FE5D-4018-A92C-491B03C90651}" type="datetimeFigureOut">
              <a:rPr lang="es-VE" smtClean="0"/>
              <a:t>4/5/2024</a:t>
            </a:fld>
            <a:endParaRPr lang="es-VE"/>
          </a:p>
        </p:txBody>
      </p:sp>
      <p:sp>
        <p:nvSpPr>
          <p:cNvPr id="5" name="Footer Placeholder 4">
            <a:extLst>
              <a:ext uri="{FF2B5EF4-FFF2-40B4-BE49-F238E27FC236}">
                <a16:creationId xmlns:a16="http://schemas.microsoft.com/office/drawing/2014/main" id="{E0ABA834-3F03-6C67-19B3-53CCC18921D4}"/>
              </a:ext>
            </a:extLst>
          </p:cNvPr>
          <p:cNvSpPr>
            <a:spLocks noGrp="1"/>
          </p:cNvSpPr>
          <p:nvPr>
            <p:ph type="ftr" sz="quarter" idx="11"/>
          </p:nvPr>
        </p:nvSpPr>
        <p:spPr/>
        <p:txBody>
          <a:bodyPr/>
          <a:lstStyle/>
          <a:p>
            <a:endParaRPr lang="es-VE"/>
          </a:p>
        </p:txBody>
      </p:sp>
      <p:sp>
        <p:nvSpPr>
          <p:cNvPr id="6" name="Slide Number Placeholder 5">
            <a:extLst>
              <a:ext uri="{FF2B5EF4-FFF2-40B4-BE49-F238E27FC236}">
                <a16:creationId xmlns:a16="http://schemas.microsoft.com/office/drawing/2014/main" id="{E867683B-C56A-0321-B489-B57BBCF96DE2}"/>
              </a:ext>
            </a:extLst>
          </p:cNvPr>
          <p:cNvSpPr>
            <a:spLocks noGrp="1"/>
          </p:cNvSpPr>
          <p:nvPr>
            <p:ph type="sldNum" sz="quarter" idx="12"/>
          </p:nvPr>
        </p:nvSpPr>
        <p:spPr/>
        <p:txBody>
          <a:bodyPr/>
          <a:lstStyle/>
          <a:p>
            <a:fld id="{B0C0E147-1A04-4D4A-AC00-F43299F09417}" type="slidenum">
              <a:rPr lang="es-VE" smtClean="0"/>
              <a:t>‹#›</a:t>
            </a:fld>
            <a:endParaRPr lang="es-VE"/>
          </a:p>
        </p:txBody>
      </p:sp>
    </p:spTree>
    <p:extLst>
      <p:ext uri="{BB962C8B-B14F-4D97-AF65-F5344CB8AC3E}">
        <p14:creationId xmlns:p14="http://schemas.microsoft.com/office/powerpoint/2010/main" val="6595741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E6FF5E-DA12-5915-3374-04A52B27A20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VE"/>
          </a:p>
        </p:txBody>
      </p:sp>
      <p:sp>
        <p:nvSpPr>
          <p:cNvPr id="3" name="Vertical Text Placeholder 2">
            <a:extLst>
              <a:ext uri="{FF2B5EF4-FFF2-40B4-BE49-F238E27FC236}">
                <a16:creationId xmlns:a16="http://schemas.microsoft.com/office/drawing/2014/main" id="{FCEE2D4A-235E-09EE-DF0A-7D6D588795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VE"/>
          </a:p>
        </p:txBody>
      </p:sp>
      <p:sp>
        <p:nvSpPr>
          <p:cNvPr id="4" name="Date Placeholder 3">
            <a:extLst>
              <a:ext uri="{FF2B5EF4-FFF2-40B4-BE49-F238E27FC236}">
                <a16:creationId xmlns:a16="http://schemas.microsoft.com/office/drawing/2014/main" id="{23EE6E58-C1D2-301F-EE3C-64E562271B19}"/>
              </a:ext>
            </a:extLst>
          </p:cNvPr>
          <p:cNvSpPr>
            <a:spLocks noGrp="1"/>
          </p:cNvSpPr>
          <p:nvPr>
            <p:ph type="dt" sz="half" idx="10"/>
          </p:nvPr>
        </p:nvSpPr>
        <p:spPr/>
        <p:txBody>
          <a:bodyPr/>
          <a:lstStyle/>
          <a:p>
            <a:fld id="{58B57D08-FE5D-4018-A92C-491B03C90651}" type="datetimeFigureOut">
              <a:rPr lang="es-VE" smtClean="0"/>
              <a:t>4/5/2024</a:t>
            </a:fld>
            <a:endParaRPr lang="es-VE"/>
          </a:p>
        </p:txBody>
      </p:sp>
      <p:sp>
        <p:nvSpPr>
          <p:cNvPr id="5" name="Footer Placeholder 4">
            <a:extLst>
              <a:ext uri="{FF2B5EF4-FFF2-40B4-BE49-F238E27FC236}">
                <a16:creationId xmlns:a16="http://schemas.microsoft.com/office/drawing/2014/main" id="{F8BA30F7-0070-B5DF-A6E9-340481911CC2}"/>
              </a:ext>
            </a:extLst>
          </p:cNvPr>
          <p:cNvSpPr>
            <a:spLocks noGrp="1"/>
          </p:cNvSpPr>
          <p:nvPr>
            <p:ph type="ftr" sz="quarter" idx="11"/>
          </p:nvPr>
        </p:nvSpPr>
        <p:spPr/>
        <p:txBody>
          <a:bodyPr/>
          <a:lstStyle/>
          <a:p>
            <a:endParaRPr lang="es-VE"/>
          </a:p>
        </p:txBody>
      </p:sp>
      <p:sp>
        <p:nvSpPr>
          <p:cNvPr id="6" name="Slide Number Placeholder 5">
            <a:extLst>
              <a:ext uri="{FF2B5EF4-FFF2-40B4-BE49-F238E27FC236}">
                <a16:creationId xmlns:a16="http://schemas.microsoft.com/office/drawing/2014/main" id="{7FDFDA56-1E93-1BF4-905A-E697DCF3396A}"/>
              </a:ext>
            </a:extLst>
          </p:cNvPr>
          <p:cNvSpPr>
            <a:spLocks noGrp="1"/>
          </p:cNvSpPr>
          <p:nvPr>
            <p:ph type="sldNum" sz="quarter" idx="12"/>
          </p:nvPr>
        </p:nvSpPr>
        <p:spPr/>
        <p:txBody>
          <a:bodyPr/>
          <a:lstStyle/>
          <a:p>
            <a:fld id="{B0C0E147-1A04-4D4A-AC00-F43299F09417}" type="slidenum">
              <a:rPr lang="es-VE" smtClean="0"/>
              <a:t>‹#›</a:t>
            </a:fld>
            <a:endParaRPr lang="es-VE"/>
          </a:p>
        </p:txBody>
      </p:sp>
    </p:spTree>
    <p:extLst>
      <p:ext uri="{BB962C8B-B14F-4D97-AF65-F5344CB8AC3E}">
        <p14:creationId xmlns:p14="http://schemas.microsoft.com/office/powerpoint/2010/main" val="2022592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C61EC1-66DE-22B2-FFF8-67EC86EC36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MX"/>
          </a:p>
        </p:txBody>
      </p:sp>
      <p:sp>
        <p:nvSpPr>
          <p:cNvPr id="3" name="Text Placeholder 2">
            <a:extLst>
              <a:ext uri="{FF2B5EF4-FFF2-40B4-BE49-F238E27FC236}">
                <a16:creationId xmlns:a16="http://schemas.microsoft.com/office/drawing/2014/main" id="{263E87F5-F879-E606-E0D6-2B805839CA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a:extLst>
              <a:ext uri="{FF2B5EF4-FFF2-40B4-BE49-F238E27FC236}">
                <a16:creationId xmlns:a16="http://schemas.microsoft.com/office/drawing/2014/main" id="{CFEC53FC-07A1-AB25-72A3-E54D1789C8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3CC320-4749-4520-84BB-967250209FB0}" type="datetimeFigureOut">
              <a:rPr lang="es-MX" smtClean="0"/>
              <a:t>04/05/2024</a:t>
            </a:fld>
            <a:endParaRPr lang="es-MX"/>
          </a:p>
        </p:txBody>
      </p:sp>
      <p:sp>
        <p:nvSpPr>
          <p:cNvPr id="5" name="Footer Placeholder 4">
            <a:extLst>
              <a:ext uri="{FF2B5EF4-FFF2-40B4-BE49-F238E27FC236}">
                <a16:creationId xmlns:a16="http://schemas.microsoft.com/office/drawing/2014/main" id="{49C0AEE6-A4FB-F333-4ABD-021F52AB40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Slide Number Placeholder 5">
            <a:extLst>
              <a:ext uri="{FF2B5EF4-FFF2-40B4-BE49-F238E27FC236}">
                <a16:creationId xmlns:a16="http://schemas.microsoft.com/office/drawing/2014/main" id="{E3D84B09-C362-9B19-9A71-529523B590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2288DE-D11D-4658-A178-751F8C477941}" type="slidenum">
              <a:rPr lang="es-MX" smtClean="0"/>
              <a:t>‹#›</a:t>
            </a:fld>
            <a:endParaRPr lang="es-MX"/>
          </a:p>
        </p:txBody>
      </p:sp>
    </p:spTree>
    <p:extLst>
      <p:ext uri="{BB962C8B-B14F-4D97-AF65-F5344CB8AC3E}">
        <p14:creationId xmlns:p14="http://schemas.microsoft.com/office/powerpoint/2010/main" val="461091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BBF7F2-3424-42F4-D3C0-11FD17576D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VE"/>
          </a:p>
        </p:txBody>
      </p:sp>
      <p:sp>
        <p:nvSpPr>
          <p:cNvPr id="3" name="Text Placeholder 2">
            <a:extLst>
              <a:ext uri="{FF2B5EF4-FFF2-40B4-BE49-F238E27FC236}">
                <a16:creationId xmlns:a16="http://schemas.microsoft.com/office/drawing/2014/main" id="{6711BAB4-B8EC-861F-FC65-8A91E5D672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VE"/>
          </a:p>
        </p:txBody>
      </p:sp>
      <p:sp>
        <p:nvSpPr>
          <p:cNvPr id="4" name="Date Placeholder 3">
            <a:extLst>
              <a:ext uri="{FF2B5EF4-FFF2-40B4-BE49-F238E27FC236}">
                <a16:creationId xmlns:a16="http://schemas.microsoft.com/office/drawing/2014/main" id="{34B0674F-54A2-421C-9C10-15B5250BDA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B57D08-FE5D-4018-A92C-491B03C90651}" type="datetimeFigureOut">
              <a:rPr lang="es-VE" smtClean="0"/>
              <a:t>4/5/2024</a:t>
            </a:fld>
            <a:endParaRPr lang="es-VE"/>
          </a:p>
        </p:txBody>
      </p:sp>
      <p:sp>
        <p:nvSpPr>
          <p:cNvPr id="5" name="Footer Placeholder 4">
            <a:extLst>
              <a:ext uri="{FF2B5EF4-FFF2-40B4-BE49-F238E27FC236}">
                <a16:creationId xmlns:a16="http://schemas.microsoft.com/office/drawing/2014/main" id="{30091FEA-CC8D-1694-9475-D06E3EB527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VE"/>
          </a:p>
        </p:txBody>
      </p:sp>
      <p:sp>
        <p:nvSpPr>
          <p:cNvPr id="6" name="Slide Number Placeholder 5">
            <a:extLst>
              <a:ext uri="{FF2B5EF4-FFF2-40B4-BE49-F238E27FC236}">
                <a16:creationId xmlns:a16="http://schemas.microsoft.com/office/drawing/2014/main" id="{5513E510-77B7-A6B2-078E-DAA48E8D5F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C0E147-1A04-4D4A-AC00-F43299F09417}" type="slidenum">
              <a:rPr lang="es-VE" smtClean="0"/>
              <a:t>‹#›</a:t>
            </a:fld>
            <a:endParaRPr lang="es-VE"/>
          </a:p>
        </p:txBody>
      </p:sp>
    </p:spTree>
    <p:extLst>
      <p:ext uri="{BB962C8B-B14F-4D97-AF65-F5344CB8AC3E}">
        <p14:creationId xmlns:p14="http://schemas.microsoft.com/office/powerpoint/2010/main" val="18562614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hyperlink" Target="http://www.patreon.com/juantifico" TargetMode="External"/><Relationship Id="rId3" Type="http://schemas.microsoft.com/office/2007/relationships/hdphoto" Target="../media/hdphoto1.wdp"/><Relationship Id="rId7" Type="http://schemas.openxmlformats.org/officeDocument/2006/relationships/hyperlink" Target="http://juantifico.com/" TargetMode="Externa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hyperlink" Target="http://www.instagram.com/juantifico" TargetMode="External"/><Relationship Id="rId5" Type="http://schemas.openxmlformats.org/officeDocument/2006/relationships/hyperlink" Target="http://www.facebook.com/machinmastromatteo" TargetMode="External"/><Relationship Id="rId10" Type="http://schemas.openxmlformats.org/officeDocument/2006/relationships/image" Target="../media/image7.png"/><Relationship Id="rId4" Type="http://schemas.openxmlformats.org/officeDocument/2006/relationships/hyperlink" Target="http://www.youtube.com/juantifico" TargetMode="External"/><Relationship Id="rId9" Type="http://schemas.openxmlformats.org/officeDocument/2006/relationships/hyperlink" Target="https://orcid.org/0000-0003-4884-0474" TargetMode="Externa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07/relationships/hdphoto" Target="../media/hdphoto1.wdp"/><Relationship Id="rId7" Type="http://schemas.openxmlformats.org/officeDocument/2006/relationships/diagramColors" Target="../diagrams/colors1.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hyperlink" Target="https://www.pexels.com/"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menti.com/al3x7u4ivdqn" TargetMode="External"/><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17.png"/><Relationship Id="rId7" Type="http://schemas.openxmlformats.org/officeDocument/2006/relationships/customXml" Target="../ink/ink1.xml"/><Relationship Id="rId2" Type="http://schemas.openxmlformats.org/officeDocument/2006/relationships/image" Target="../media/image16.jpeg"/><Relationship Id="rId1" Type="http://schemas.openxmlformats.org/officeDocument/2006/relationships/slideLayout" Target="../slideLayouts/slideLayout13.xml"/><Relationship Id="rId6" Type="http://schemas.openxmlformats.org/officeDocument/2006/relationships/hyperlink" Target="https://doi.org/10.1371/journal.pdig.0000198" TargetMode="External"/><Relationship Id="rId5" Type="http://schemas.openxmlformats.org/officeDocument/2006/relationships/image" Target="../media/image18.png"/><Relationship Id="rId4" Type="http://schemas.openxmlformats.org/officeDocument/2006/relationships/hyperlink" Target="https://www.medrxiv.org/content/10.1101/2022.12.19.22283643v2"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20.png"/><Relationship Id="rId7" Type="http://schemas.openxmlformats.org/officeDocument/2006/relationships/customXml" Target="../ink/ink2.xml"/><Relationship Id="rId2" Type="http://schemas.openxmlformats.org/officeDocument/2006/relationships/image" Target="../media/image16.jpeg"/><Relationship Id="rId1" Type="http://schemas.openxmlformats.org/officeDocument/2006/relationships/slideLayout" Target="../slideLayouts/slideLayout1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hyperlink" Target="http://doi.org/10.3390/toxins15030199"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6.jpeg"/><Relationship Id="rId1" Type="http://schemas.openxmlformats.org/officeDocument/2006/relationships/slideLayout" Target="../slideLayouts/slideLayout13.xml"/><Relationship Id="rId6" Type="http://schemas.openxmlformats.org/officeDocument/2006/relationships/image" Target="../media/image24.png"/><Relationship Id="rId5" Type="http://schemas.openxmlformats.org/officeDocument/2006/relationships/hyperlink" Target="https://twitter.com/MushtaqBilalPhD/status/1769028364092805236" TargetMode="External"/><Relationship Id="rId4" Type="http://schemas.openxmlformats.org/officeDocument/2006/relationships/hyperlink" Target="https://twitter.com/MushtaqBilalPhD/status/1769740682632020103"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twitter.com/gcabanac/status/1767574447337124290" TargetMode="External"/><Relationship Id="rId3" Type="http://schemas.openxmlformats.org/officeDocument/2006/relationships/image" Target="../media/image25.png"/><Relationship Id="rId7" Type="http://schemas.openxmlformats.org/officeDocument/2006/relationships/hyperlink" Target="https://twitter.com/gcabanac/status/1671646001340227585" TargetMode="External"/><Relationship Id="rId2" Type="http://schemas.openxmlformats.org/officeDocument/2006/relationships/image" Target="../media/image16.jpeg"/><Relationship Id="rId1" Type="http://schemas.openxmlformats.org/officeDocument/2006/relationships/slideLayout" Target="../slideLayouts/slideLayout1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hyperlink" Target="https://twitter.com/gcabanac/status/1708063342819000827"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6.jpeg"/><Relationship Id="rId1" Type="http://schemas.openxmlformats.org/officeDocument/2006/relationships/slideLayout" Target="../slideLayouts/slideLayout13.xml"/><Relationship Id="rId6" Type="http://schemas.openxmlformats.org/officeDocument/2006/relationships/hyperlink" Target="https://twitter.com/MishaTeplitskiy/status/1769433162122232127" TargetMode="External"/><Relationship Id="rId5" Type="http://schemas.openxmlformats.org/officeDocument/2006/relationships/image" Target="../media/image29.png"/><Relationship Id="rId4" Type="http://schemas.openxmlformats.org/officeDocument/2006/relationships/hyperlink" Target="https://twitter.com/gcabanac/status/1769462023710994544"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310.png"/><Relationship Id="rId3" Type="http://schemas.openxmlformats.org/officeDocument/2006/relationships/image" Target="../media/image30.png"/><Relationship Id="rId7" Type="http://schemas.openxmlformats.org/officeDocument/2006/relationships/customXml" Target="../ink/ink4.xml"/><Relationship Id="rId2" Type="http://schemas.openxmlformats.org/officeDocument/2006/relationships/image" Target="../media/image16.jpeg"/><Relationship Id="rId1" Type="http://schemas.openxmlformats.org/officeDocument/2006/relationships/slideLayout" Target="../slideLayouts/slideLayout13.xml"/><Relationship Id="rId6" Type="http://schemas.openxmlformats.org/officeDocument/2006/relationships/image" Target="../media/image300.png"/><Relationship Id="rId5" Type="http://schemas.openxmlformats.org/officeDocument/2006/relationships/customXml" Target="../ink/ink3.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hyperlink" Target="https://doi.org/10.21203/rs.3.rs-3253789/v1" TargetMode="External"/><Relationship Id="rId2" Type="http://schemas.openxmlformats.org/officeDocument/2006/relationships/image" Target="../media/image16.jpeg"/><Relationship Id="rId1" Type="http://schemas.openxmlformats.org/officeDocument/2006/relationships/slideLayout" Target="../slideLayouts/slideLayout13.xml"/><Relationship Id="rId6" Type="http://schemas.openxmlformats.org/officeDocument/2006/relationships/image" Target="../media/image32.png"/><Relationship Id="rId5" Type="http://schemas.openxmlformats.org/officeDocument/2006/relationships/image" Target="NULL"/><Relationship Id="rId4" Type="http://schemas.openxmlformats.org/officeDocument/2006/relationships/customXml" Target="../ink/ink5.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13.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8" Type="http://schemas.openxmlformats.org/officeDocument/2006/relationships/customXml" Target="../ink/ink7.xml"/><Relationship Id="rId13" Type="http://schemas.openxmlformats.org/officeDocument/2006/relationships/image" Target="NULL"/><Relationship Id="rId3" Type="http://schemas.microsoft.com/office/2007/relationships/hdphoto" Target="../media/hdphoto4.wdp"/><Relationship Id="rId7" Type="http://schemas.openxmlformats.org/officeDocument/2006/relationships/image" Target="NULL"/><Relationship Id="rId12" Type="http://schemas.openxmlformats.org/officeDocument/2006/relationships/customXml" Target="../ink/ink9.xml"/><Relationship Id="rId2" Type="http://schemas.openxmlformats.org/officeDocument/2006/relationships/image" Target="../media/image36.png"/><Relationship Id="rId1" Type="http://schemas.openxmlformats.org/officeDocument/2006/relationships/slideLayout" Target="../slideLayouts/slideLayout13.xml"/><Relationship Id="rId6" Type="http://schemas.openxmlformats.org/officeDocument/2006/relationships/customXml" Target="../ink/ink6.xml"/><Relationship Id="rId11" Type="http://schemas.openxmlformats.org/officeDocument/2006/relationships/image" Target="NULL"/><Relationship Id="rId5" Type="http://schemas.openxmlformats.org/officeDocument/2006/relationships/image" Target="../media/image38.png"/><Relationship Id="rId15" Type="http://schemas.openxmlformats.org/officeDocument/2006/relationships/image" Target="NULL"/><Relationship Id="rId10" Type="http://schemas.openxmlformats.org/officeDocument/2006/relationships/customXml" Target="../ink/ink8.xml"/><Relationship Id="rId4" Type="http://schemas.openxmlformats.org/officeDocument/2006/relationships/image" Target="../media/image37.png"/><Relationship Id="rId9" Type="http://schemas.openxmlformats.org/officeDocument/2006/relationships/image" Target="NULL"/><Relationship Id="rId14" Type="http://schemas.openxmlformats.org/officeDocument/2006/relationships/customXml" Target="../ink/ink10.xml"/></Relationships>
</file>

<file path=ppt/slides/_rels/slide16.xml.rels><?xml version="1.0" encoding="UTF-8" standalone="yes"?>
<Relationships xmlns="http://schemas.openxmlformats.org/package/2006/relationships"><Relationship Id="rId3" Type="http://schemas.openxmlformats.org/officeDocument/2006/relationships/customXml" Target="../ink/ink11.xml"/><Relationship Id="rId2" Type="http://schemas.openxmlformats.org/officeDocument/2006/relationships/image" Target="../media/image39.png"/><Relationship Id="rId1" Type="http://schemas.openxmlformats.org/officeDocument/2006/relationships/slideLayout" Target="../slideLayouts/slideLayout13.xml"/><Relationship Id="rId6" Type="http://schemas.openxmlformats.org/officeDocument/2006/relationships/image" Target="NULL"/><Relationship Id="rId5" Type="http://schemas.openxmlformats.org/officeDocument/2006/relationships/customXml" Target="../ink/ink12.xml"/><Relationship Id="rId4" Type="http://schemas.openxmlformats.org/officeDocument/2006/relationships/image" Target="NULL"/></Relationships>
</file>

<file path=ppt/slides/_rels/slide1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hyperlink" Target="https://www.emeraldgrouppublishing.com/publish-with-us/ethics-integrity/research-publishing-ethics" TargetMode="External"/><Relationship Id="rId18" Type="http://schemas.openxmlformats.org/officeDocument/2006/relationships/hyperlink" Target="https://authorservices.taylorandfrancis.com/editorial-policies/defining-authorship-research-paper" TargetMode="External"/><Relationship Id="rId3" Type="http://schemas.openxmlformats.org/officeDocument/2006/relationships/image" Target="../media/image6.png"/><Relationship Id="rId7" Type="http://schemas.openxmlformats.org/officeDocument/2006/relationships/image" Target="../media/image43.png"/><Relationship Id="rId12" Type="http://schemas.openxmlformats.org/officeDocument/2006/relationships/hyperlink" Target="https://beta.elsevier.com/about/policies-and-standards/the-use-of-generative-ai-and-ai-assisted-technologies-in-writing-for-elsevier" TargetMode="External"/><Relationship Id="rId17" Type="http://schemas.openxmlformats.org/officeDocument/2006/relationships/hyperlink" Target="https://www.nature.com/nature-portfolio/editorial-policies/ai" TargetMode="External"/><Relationship Id="rId2" Type="http://schemas.openxmlformats.org/officeDocument/2006/relationships/notesSlide" Target="../notesSlides/notesSlide1.xml"/><Relationship Id="rId16" Type="http://schemas.openxmlformats.org/officeDocument/2006/relationships/hyperlink" Target="https://us.sagepub.com/en-us/nam/chatgpt-and-generative-ai" TargetMode="External"/><Relationship Id="rId20" Type="http://schemas.openxmlformats.org/officeDocument/2006/relationships/hyperlink" Target="https://wame.org/page3.php?id=106" TargetMode="External"/><Relationship Id="rId1" Type="http://schemas.openxmlformats.org/officeDocument/2006/relationships/slideLayout" Target="../slideLayouts/slideLayout13.xml"/><Relationship Id="rId6" Type="http://schemas.openxmlformats.org/officeDocument/2006/relationships/image" Target="../media/image42.png"/><Relationship Id="rId11" Type="http://schemas.openxmlformats.org/officeDocument/2006/relationships/hyperlink" Target="https://www.elsevier.com/journals/journal-of-biotechnology/0168-1656/guide-for-authors" TargetMode="External"/><Relationship Id="rId5" Type="http://schemas.openxmlformats.org/officeDocument/2006/relationships/image" Target="../media/image41.png"/><Relationship Id="rId15" Type="http://schemas.openxmlformats.org/officeDocument/2006/relationships/hyperlink" Target="https://academic.oup.com/pages/authoring/journals/preparing_your_manuscript/ethics" TargetMode="External"/><Relationship Id="rId10" Type="http://schemas.openxmlformats.org/officeDocument/2006/relationships/hyperlink" Target="https://beta.elsevier.com/about/policies-and-standards/publishing-ethics" TargetMode="External"/><Relationship Id="rId19" Type="http://schemas.openxmlformats.org/officeDocument/2006/relationships/hyperlink" Target="https://authorservices.wiley.com/ethics-guidelines/index.html" TargetMode="External"/><Relationship Id="rId4" Type="http://schemas.microsoft.com/office/2007/relationships/hdphoto" Target="../media/hdphoto1.wdp"/><Relationship Id="rId9" Type="http://schemas.openxmlformats.org/officeDocument/2006/relationships/hyperlink" Target="https://blog.arxiv.org/2023/01/31/arxiv-announces-new-policy-on-chatgpt-and-similar-tools" TargetMode="External"/><Relationship Id="rId14" Type="http://schemas.openxmlformats.org/officeDocument/2006/relationships/hyperlink" Target="https://www.icmje.org/icmje-recommendations.pdf"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hyperlink" Target="https://youtu.be/SURIHtWWcno" TargetMode="External"/><Relationship Id="rId7" Type="http://schemas.openxmlformats.org/officeDocument/2006/relationships/image" Target="../media/image49.png"/><Relationship Id="rId2" Type="http://schemas.openxmlformats.org/officeDocument/2006/relationships/hyperlink" Target="https://doi.org/10.54167/rei.v1i2.1448" TargetMode="External"/><Relationship Id="rId1" Type="http://schemas.openxmlformats.org/officeDocument/2006/relationships/slideLayout" Target="../slideLayouts/slideLayout13.xml"/><Relationship Id="rId6" Type="http://schemas.openxmlformats.org/officeDocument/2006/relationships/image" Target="../media/image48.jpg"/><Relationship Id="rId5" Type="http://schemas.openxmlformats.org/officeDocument/2006/relationships/image" Target="../media/image47.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8.jpg"/><Relationship Id="rId1" Type="http://schemas.openxmlformats.org/officeDocument/2006/relationships/slideLayout" Target="../slideLayouts/slideLayout13.xml"/><Relationship Id="rId4" Type="http://schemas.openxmlformats.org/officeDocument/2006/relationships/hyperlink" Target="https://vocero.uach.mx/index.php/Estudios_Informacion"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publicationethics.org/resources/forum-discussions/artificial-intelligence-fake-paper" TargetMode="External"/><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52.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hdphoto" Target="../media/hdphoto4.wdp"/><Relationship Id="rId7" Type="http://schemas.openxmlformats.org/officeDocument/2006/relationships/hyperlink" Target="https://www.menti.com/al3x7u4ivdqn" TargetMode="External"/><Relationship Id="rId2" Type="http://schemas.openxmlformats.org/officeDocument/2006/relationships/image" Target="../media/image36.png"/><Relationship Id="rId1" Type="http://schemas.openxmlformats.org/officeDocument/2006/relationships/slideLayout" Target="../slideLayouts/slideLayout13.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60.png"/><Relationship Id="rId2" Type="http://schemas.openxmlformats.org/officeDocument/2006/relationships/image" Target="../media/image6.png"/><Relationship Id="rId1" Type="http://schemas.openxmlformats.org/officeDocument/2006/relationships/slideLayout" Target="../slideLayouts/slideLayout13.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8" Type="http://schemas.microsoft.com/office/2007/relationships/diagramDrawing" Target="../diagrams/drawing2.xml"/><Relationship Id="rId3" Type="http://schemas.microsoft.com/office/2007/relationships/hdphoto" Target="../media/hdphoto1.wdp"/><Relationship Id="rId7" Type="http://schemas.openxmlformats.org/officeDocument/2006/relationships/diagramColors" Target="../diagrams/colors2.xml"/><Relationship Id="rId2" Type="http://schemas.openxmlformats.org/officeDocument/2006/relationships/image" Target="../media/image6.png"/><Relationship Id="rId1" Type="http://schemas.openxmlformats.org/officeDocument/2006/relationships/slideLayout" Target="../slideLayouts/slideLayout1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hyperlink" Target="https://authorservices.wiley.com/author-resources/Journal-Authors/submission-peer-review/research-exchange.html" TargetMode="External"/></Relationships>
</file>

<file path=ppt/slides/_rels/slide33.xml.rels><?xml version="1.0" encoding="UTF-8" standalone="yes"?>
<Relationships xmlns="http://schemas.openxmlformats.org/package/2006/relationships"><Relationship Id="rId8" Type="http://schemas.microsoft.com/office/2007/relationships/diagramDrawing" Target="../diagrams/drawing3.xml"/><Relationship Id="rId3" Type="http://schemas.microsoft.com/office/2007/relationships/hdphoto" Target="../media/hdphoto1.wdp"/><Relationship Id="rId7" Type="http://schemas.openxmlformats.org/officeDocument/2006/relationships/diagramColors" Target="../diagrams/colors3.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64.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8" Type="http://schemas.openxmlformats.org/officeDocument/2006/relationships/customXml" Target="../ink/ink13.xml"/><Relationship Id="rId13" Type="http://schemas.openxmlformats.org/officeDocument/2006/relationships/image" Target="../media/image350.png"/><Relationship Id="rId3" Type="http://schemas.microsoft.com/office/2007/relationships/hdphoto" Target="../media/hdphoto1.wdp"/><Relationship Id="rId7" Type="http://schemas.openxmlformats.org/officeDocument/2006/relationships/image" Target="../media/image66.png"/><Relationship Id="rId12" Type="http://schemas.openxmlformats.org/officeDocument/2006/relationships/customXml" Target="../ink/ink15.xml"/><Relationship Id="rId2" Type="http://schemas.openxmlformats.org/officeDocument/2006/relationships/image" Target="../media/image6.png"/><Relationship Id="rId1" Type="http://schemas.openxmlformats.org/officeDocument/2006/relationships/slideLayout" Target="../slideLayouts/slideLayout13.xml"/><Relationship Id="rId6" Type="http://schemas.openxmlformats.org/officeDocument/2006/relationships/hyperlink" Target="https://platform.openai.com/playground/assistants" TargetMode="External"/><Relationship Id="rId11" Type="http://schemas.openxmlformats.org/officeDocument/2006/relationships/image" Target="../media/image340.png"/><Relationship Id="rId5" Type="http://schemas.openxmlformats.org/officeDocument/2006/relationships/image" Target="../media/image65.png"/><Relationship Id="rId15" Type="http://schemas.openxmlformats.org/officeDocument/2006/relationships/image" Target="../media/image360.png"/><Relationship Id="rId10" Type="http://schemas.openxmlformats.org/officeDocument/2006/relationships/customXml" Target="../ink/ink14.xml"/><Relationship Id="rId4" Type="http://schemas.openxmlformats.org/officeDocument/2006/relationships/hyperlink" Target="https://chat.openai.com/" TargetMode="External"/><Relationship Id="rId9" Type="http://schemas.openxmlformats.org/officeDocument/2006/relationships/image" Target="../media/image33.png"/><Relationship Id="rId14" Type="http://schemas.openxmlformats.org/officeDocument/2006/relationships/customXml" Target="../ink/ink16.xml"/></Relationships>
</file>

<file path=ppt/slides/_rels/slide37.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hdphoto" Target="../media/hdphoto4.wdp"/><Relationship Id="rId7" Type="http://schemas.openxmlformats.org/officeDocument/2006/relationships/hyperlink" Target="http://www.menti.com/al3x7u4ivdqn" TargetMode="External"/><Relationship Id="rId2" Type="http://schemas.openxmlformats.org/officeDocument/2006/relationships/image" Target="../media/image36.png"/><Relationship Id="rId1" Type="http://schemas.openxmlformats.org/officeDocument/2006/relationships/slideLayout" Target="../slideLayouts/slideLayout13.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3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3" Type="http://schemas.openxmlformats.org/officeDocument/2006/relationships/hyperlink" Target="https://bit.ly/juantificopp" TargetMode="External"/><Relationship Id="rId18" Type="http://schemas.openxmlformats.org/officeDocument/2006/relationships/image" Target="../media/image75.png"/><Relationship Id="rId26" Type="http://schemas.openxmlformats.org/officeDocument/2006/relationships/image" Target="../media/image83.png"/><Relationship Id="rId39" Type="http://schemas.openxmlformats.org/officeDocument/2006/relationships/image" Target="../media/image96.png"/><Relationship Id="rId21" Type="http://schemas.openxmlformats.org/officeDocument/2006/relationships/image" Target="../media/image78.png"/><Relationship Id="rId34" Type="http://schemas.openxmlformats.org/officeDocument/2006/relationships/image" Target="../media/image91.jpg"/><Relationship Id="rId42" Type="http://schemas.openxmlformats.org/officeDocument/2006/relationships/hyperlink" Target="https://youtu.be/ncbNtEXf0kw" TargetMode="External"/><Relationship Id="rId7" Type="http://schemas.openxmlformats.org/officeDocument/2006/relationships/hyperlink" Target="https://www.facebook.com/machinmastromatteo" TargetMode="External"/><Relationship Id="rId2" Type="http://schemas.openxmlformats.org/officeDocument/2006/relationships/notesSlide" Target="../notesSlides/notesSlide4.xml"/><Relationship Id="rId16" Type="http://schemas.openxmlformats.org/officeDocument/2006/relationships/image" Target="../media/image73.jpeg"/><Relationship Id="rId29" Type="http://schemas.openxmlformats.org/officeDocument/2006/relationships/image" Target="../media/image86.jpeg"/><Relationship Id="rId1" Type="http://schemas.openxmlformats.org/officeDocument/2006/relationships/slideLayout" Target="../slideLayouts/slideLayout2.xml"/><Relationship Id="rId6" Type="http://schemas.openxmlformats.org/officeDocument/2006/relationships/hyperlink" Target="https://twitter.com/juantifico" TargetMode="External"/><Relationship Id="rId11" Type="http://schemas.openxmlformats.org/officeDocument/2006/relationships/hyperlink" Target="https://juantifico.com/" TargetMode="External"/><Relationship Id="rId24" Type="http://schemas.openxmlformats.org/officeDocument/2006/relationships/image" Target="../media/image81.png"/><Relationship Id="rId32" Type="http://schemas.openxmlformats.org/officeDocument/2006/relationships/image" Target="../media/image89.png"/><Relationship Id="rId37" Type="http://schemas.openxmlformats.org/officeDocument/2006/relationships/image" Target="../media/image94.png"/><Relationship Id="rId40" Type="http://schemas.openxmlformats.org/officeDocument/2006/relationships/hyperlink" Target="https://youtu.be/U6chrnYz3B8" TargetMode="External"/><Relationship Id="rId45" Type="http://schemas.openxmlformats.org/officeDocument/2006/relationships/image" Target="../media/image99.png"/><Relationship Id="rId5" Type="http://schemas.openxmlformats.org/officeDocument/2006/relationships/hyperlink" Target="https://www.youtube.com/juantifico" TargetMode="External"/><Relationship Id="rId15" Type="http://schemas.openxmlformats.org/officeDocument/2006/relationships/image" Target="../media/image72.jpeg"/><Relationship Id="rId23" Type="http://schemas.openxmlformats.org/officeDocument/2006/relationships/image" Target="../media/image80.jpeg"/><Relationship Id="rId28" Type="http://schemas.openxmlformats.org/officeDocument/2006/relationships/image" Target="../media/image85.png"/><Relationship Id="rId36" Type="http://schemas.openxmlformats.org/officeDocument/2006/relationships/image" Target="../media/image93.png"/><Relationship Id="rId10" Type="http://schemas.openxmlformats.org/officeDocument/2006/relationships/hyperlink" Target="https://www.instagram.com/juantifico/" TargetMode="External"/><Relationship Id="rId19" Type="http://schemas.openxmlformats.org/officeDocument/2006/relationships/image" Target="../media/image76.jpeg"/><Relationship Id="rId31" Type="http://schemas.openxmlformats.org/officeDocument/2006/relationships/image" Target="../media/image88.png"/><Relationship Id="rId44" Type="http://schemas.openxmlformats.org/officeDocument/2006/relationships/hyperlink" Target="https://youtu.be/M5FyvsvfvRY" TargetMode="External"/><Relationship Id="rId4" Type="http://schemas.microsoft.com/office/2007/relationships/hdphoto" Target="../media/hdphoto1.wdp"/><Relationship Id="rId9" Type="http://schemas.openxmlformats.org/officeDocument/2006/relationships/hyperlink" Target="https://www.tiktok.com/@juantifico" TargetMode="External"/><Relationship Id="rId14" Type="http://schemas.openxmlformats.org/officeDocument/2006/relationships/hyperlink" Target="https://www.youtube.com/channel/UCvNnEtC6E2E5-3m75khoCSQ/join" TargetMode="External"/><Relationship Id="rId22" Type="http://schemas.openxmlformats.org/officeDocument/2006/relationships/image" Target="../media/image79.png"/><Relationship Id="rId27" Type="http://schemas.openxmlformats.org/officeDocument/2006/relationships/image" Target="../media/image84.png"/><Relationship Id="rId30" Type="http://schemas.openxmlformats.org/officeDocument/2006/relationships/image" Target="../media/image87.png"/><Relationship Id="rId35" Type="http://schemas.openxmlformats.org/officeDocument/2006/relationships/image" Target="../media/image92.png"/><Relationship Id="rId43" Type="http://schemas.openxmlformats.org/officeDocument/2006/relationships/image" Target="../media/image98.png"/><Relationship Id="rId8" Type="http://schemas.openxmlformats.org/officeDocument/2006/relationships/hyperlink" Target="https://es.slideshare.net/judamasmas" TargetMode="External"/><Relationship Id="rId3" Type="http://schemas.openxmlformats.org/officeDocument/2006/relationships/image" Target="../media/image6.png"/><Relationship Id="rId12" Type="http://schemas.openxmlformats.org/officeDocument/2006/relationships/hyperlink" Target="https://www.patreon.com/juantifico" TargetMode="External"/><Relationship Id="rId17" Type="http://schemas.openxmlformats.org/officeDocument/2006/relationships/image" Target="../media/image74.jpeg"/><Relationship Id="rId25" Type="http://schemas.openxmlformats.org/officeDocument/2006/relationships/image" Target="../media/image82.jpeg"/><Relationship Id="rId33" Type="http://schemas.openxmlformats.org/officeDocument/2006/relationships/image" Target="../media/image90.png"/><Relationship Id="rId38" Type="http://schemas.openxmlformats.org/officeDocument/2006/relationships/image" Target="../media/image95.jpeg"/><Relationship Id="rId20" Type="http://schemas.openxmlformats.org/officeDocument/2006/relationships/image" Target="../media/image77.png"/><Relationship Id="rId41" Type="http://schemas.openxmlformats.org/officeDocument/2006/relationships/image" Target="../media/image9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omputer generated image of a brain&#10;&#10;Description automatically generated">
            <a:extLst>
              <a:ext uri="{FF2B5EF4-FFF2-40B4-BE49-F238E27FC236}">
                <a16:creationId xmlns:a16="http://schemas.microsoft.com/office/drawing/2014/main" id="{A748C13C-D501-5F3E-78CA-83104062A0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801"/>
            <a:ext cx="12192000" cy="6966857"/>
          </a:xfrm>
          <a:prstGeom prst="rect">
            <a:avLst/>
          </a:prstGeom>
        </p:spPr>
      </p:pic>
      <p:sp>
        <p:nvSpPr>
          <p:cNvPr id="2" name="Title 1">
            <a:extLst>
              <a:ext uri="{FF2B5EF4-FFF2-40B4-BE49-F238E27FC236}">
                <a16:creationId xmlns:a16="http://schemas.microsoft.com/office/drawing/2014/main" id="{0348F625-FE75-7671-7C93-DB8E60E9FA2B}"/>
              </a:ext>
            </a:extLst>
          </p:cNvPr>
          <p:cNvSpPr>
            <a:spLocks noGrp="1"/>
          </p:cNvSpPr>
          <p:nvPr>
            <p:ph type="ctrTitle"/>
          </p:nvPr>
        </p:nvSpPr>
        <p:spPr>
          <a:xfrm>
            <a:off x="121920" y="85344"/>
            <a:ext cx="9144000" cy="2086222"/>
          </a:xfrm>
          <a:effectLst>
            <a:outerShdw blurRad="63500" sx="102000" sy="102000" algn="ctr" rotWithShape="0">
              <a:prstClr val="black">
                <a:alpha val="40000"/>
              </a:prstClr>
            </a:outerShdw>
          </a:effectLst>
        </p:spPr>
        <p:txBody>
          <a:bodyPr>
            <a:normAutofit/>
          </a:bodyPr>
          <a:lstStyle/>
          <a:p>
            <a:pPr algn="l"/>
            <a:r>
              <a:rPr lang="es-MX" sz="3600" dirty="0">
                <a:ln w="3175">
                  <a:solidFill>
                    <a:srgbClr val="0070C0"/>
                  </a:solidFill>
                </a:ln>
                <a:solidFill>
                  <a:schemeClr val="bg1">
                    <a:lumMod val="85000"/>
                  </a:schemeClr>
                </a:solidFill>
                <a:effectLst>
                  <a:glow rad="101600">
                    <a:schemeClr val="tx1">
                      <a:alpha val="60000"/>
                    </a:schemeClr>
                  </a:glow>
                  <a:outerShdw blurRad="101600" dist="101600" dir="2700000" algn="tl">
                    <a:srgbClr val="000000"/>
                  </a:outerShdw>
                </a:effectLst>
                <a:latin typeface="Open Sans Condensed ExtraBold" pitchFamily="2" charset="0"/>
                <a:ea typeface="Open Sans Condensed ExtraBold" pitchFamily="2" charset="0"/>
                <a:cs typeface="Open Sans Condensed ExtraBold" pitchFamily="2" charset="0"/>
              </a:rPr>
              <a:t>Seminario: </a:t>
            </a:r>
            <a:br>
              <a:rPr lang="es-MX" sz="3600" dirty="0">
                <a:ln w="3175">
                  <a:solidFill>
                    <a:srgbClr val="0070C0"/>
                  </a:solidFill>
                </a:ln>
                <a:solidFill>
                  <a:schemeClr val="bg1">
                    <a:lumMod val="85000"/>
                  </a:schemeClr>
                </a:solidFill>
                <a:effectLst>
                  <a:glow rad="101600">
                    <a:schemeClr val="tx1">
                      <a:alpha val="60000"/>
                    </a:schemeClr>
                  </a:glow>
                  <a:outerShdw blurRad="101600" dist="101600" dir="2700000" algn="tl">
                    <a:srgbClr val="000000"/>
                  </a:outerShdw>
                </a:effectLst>
                <a:latin typeface="Open Sans Condensed ExtraBold" pitchFamily="2" charset="0"/>
                <a:ea typeface="Open Sans Condensed ExtraBold" pitchFamily="2" charset="0"/>
                <a:cs typeface="Open Sans Condensed ExtraBold" pitchFamily="2" charset="0"/>
              </a:rPr>
            </a:br>
            <a:r>
              <a:rPr lang="es-MX" sz="3600" dirty="0">
                <a:ln w="3175">
                  <a:solidFill>
                    <a:srgbClr val="0070C0"/>
                  </a:solidFill>
                </a:ln>
                <a:solidFill>
                  <a:schemeClr val="bg1">
                    <a:lumMod val="85000"/>
                  </a:schemeClr>
                </a:solidFill>
                <a:effectLst>
                  <a:glow rad="101600">
                    <a:schemeClr val="tx1">
                      <a:alpha val="60000"/>
                    </a:schemeClr>
                  </a:glow>
                  <a:outerShdw blurRad="101600" dist="101600" dir="2700000" algn="tl">
                    <a:srgbClr val="000000"/>
                  </a:outerShdw>
                </a:effectLst>
                <a:latin typeface="Open Sans Condensed ExtraBold" pitchFamily="2" charset="0"/>
                <a:ea typeface="Open Sans Condensed ExtraBold" pitchFamily="2" charset="0"/>
                <a:cs typeface="Open Sans Condensed ExtraBold" pitchFamily="2" charset="0"/>
              </a:rPr>
              <a:t>Usos y desusos </a:t>
            </a:r>
            <a:br>
              <a:rPr lang="es-MX" sz="3600" dirty="0">
                <a:ln w="3175">
                  <a:solidFill>
                    <a:srgbClr val="0070C0"/>
                  </a:solidFill>
                </a:ln>
                <a:solidFill>
                  <a:schemeClr val="bg1">
                    <a:lumMod val="85000"/>
                  </a:schemeClr>
                </a:solidFill>
                <a:effectLst>
                  <a:glow rad="101600">
                    <a:schemeClr val="tx1">
                      <a:alpha val="60000"/>
                    </a:schemeClr>
                  </a:glow>
                  <a:outerShdw blurRad="101600" dist="101600" dir="2700000" algn="tl">
                    <a:srgbClr val="000000"/>
                  </a:outerShdw>
                </a:effectLst>
                <a:latin typeface="Open Sans Condensed ExtraBold" pitchFamily="2" charset="0"/>
                <a:ea typeface="Open Sans Condensed ExtraBold" pitchFamily="2" charset="0"/>
                <a:cs typeface="Open Sans Condensed ExtraBold" pitchFamily="2" charset="0"/>
              </a:rPr>
            </a:br>
            <a:r>
              <a:rPr lang="es-MX" sz="3600" dirty="0">
                <a:ln w="3175">
                  <a:solidFill>
                    <a:srgbClr val="0070C0"/>
                  </a:solidFill>
                </a:ln>
                <a:solidFill>
                  <a:schemeClr val="bg1">
                    <a:lumMod val="85000"/>
                  </a:schemeClr>
                </a:solidFill>
                <a:effectLst>
                  <a:glow rad="101600">
                    <a:schemeClr val="tx1">
                      <a:alpha val="60000"/>
                    </a:schemeClr>
                  </a:glow>
                  <a:outerShdw blurRad="101600" dist="101600" dir="2700000" algn="tl">
                    <a:srgbClr val="000000"/>
                  </a:outerShdw>
                </a:effectLst>
                <a:latin typeface="Open Sans Condensed ExtraBold" pitchFamily="2" charset="0"/>
                <a:ea typeface="Open Sans Condensed ExtraBold" pitchFamily="2" charset="0"/>
                <a:cs typeface="Open Sans Condensed ExtraBold" pitchFamily="2" charset="0"/>
              </a:rPr>
              <a:t>de la inteligencia artificial </a:t>
            </a:r>
            <a:br>
              <a:rPr lang="es-MX" sz="3600" dirty="0">
                <a:ln w="3175">
                  <a:solidFill>
                    <a:srgbClr val="0070C0"/>
                  </a:solidFill>
                </a:ln>
                <a:solidFill>
                  <a:schemeClr val="bg1">
                    <a:lumMod val="85000"/>
                  </a:schemeClr>
                </a:solidFill>
                <a:effectLst>
                  <a:glow rad="101600">
                    <a:schemeClr val="tx1">
                      <a:alpha val="60000"/>
                    </a:schemeClr>
                  </a:glow>
                  <a:outerShdw blurRad="101600" dist="101600" dir="2700000" algn="tl">
                    <a:srgbClr val="000000"/>
                  </a:outerShdw>
                </a:effectLst>
                <a:latin typeface="Open Sans Condensed ExtraBold" pitchFamily="2" charset="0"/>
                <a:ea typeface="Open Sans Condensed ExtraBold" pitchFamily="2" charset="0"/>
                <a:cs typeface="Open Sans Condensed ExtraBold" pitchFamily="2" charset="0"/>
              </a:rPr>
            </a:br>
            <a:r>
              <a:rPr lang="es-MX" sz="3600" dirty="0">
                <a:ln w="3175">
                  <a:solidFill>
                    <a:srgbClr val="0070C0"/>
                  </a:solidFill>
                </a:ln>
                <a:solidFill>
                  <a:schemeClr val="bg1">
                    <a:lumMod val="85000"/>
                  </a:schemeClr>
                </a:solidFill>
                <a:effectLst>
                  <a:glow rad="101600">
                    <a:schemeClr val="tx1">
                      <a:alpha val="60000"/>
                    </a:schemeClr>
                  </a:glow>
                  <a:outerShdw blurRad="101600" dist="101600" dir="2700000" algn="tl">
                    <a:srgbClr val="000000"/>
                  </a:outerShdw>
                </a:effectLst>
                <a:latin typeface="Open Sans Condensed ExtraBold" pitchFamily="2" charset="0"/>
                <a:ea typeface="Open Sans Condensed ExtraBold" pitchFamily="2" charset="0"/>
                <a:cs typeface="Open Sans Condensed ExtraBold" pitchFamily="2" charset="0"/>
              </a:rPr>
              <a:t>en revistas científicas</a:t>
            </a:r>
          </a:p>
        </p:txBody>
      </p:sp>
      <p:sp>
        <p:nvSpPr>
          <p:cNvPr id="8" name="TextBox 7">
            <a:extLst>
              <a:ext uri="{FF2B5EF4-FFF2-40B4-BE49-F238E27FC236}">
                <a16:creationId xmlns:a16="http://schemas.microsoft.com/office/drawing/2014/main" id="{357C4934-9F8B-D0D3-4072-D049510641DF}"/>
              </a:ext>
            </a:extLst>
          </p:cNvPr>
          <p:cNvSpPr txBox="1"/>
          <p:nvPr/>
        </p:nvSpPr>
        <p:spPr>
          <a:xfrm>
            <a:off x="7158446" y="5052303"/>
            <a:ext cx="4938357" cy="769441"/>
          </a:xfrm>
          <a:prstGeom prst="rect">
            <a:avLst/>
          </a:prstGeom>
          <a:noFill/>
          <a:effectLst>
            <a:outerShdw blurRad="317500" algn="ctr" rotWithShape="0">
              <a:prstClr val="black"/>
            </a:outerShdw>
            <a:softEdge rad="31750"/>
          </a:effectLst>
        </p:spPr>
        <p:txBody>
          <a:bodyPr wrap="square" rtlCol="0">
            <a:spAutoFit/>
          </a:bodyPr>
          <a:lstStyle/>
          <a:p>
            <a:pPr algn="r"/>
            <a:r>
              <a:rPr lang="es-MX" sz="2200" dirty="0">
                <a:ln w="3175">
                  <a:solidFill>
                    <a:srgbClr val="0070C0"/>
                  </a:solidFill>
                </a:ln>
                <a:solidFill>
                  <a:schemeClr val="bg1">
                    <a:lumMod val="85000"/>
                  </a:schemeClr>
                </a:solidFill>
                <a:effectLst>
                  <a:glow rad="101600">
                    <a:schemeClr val="tx1">
                      <a:alpha val="60000"/>
                    </a:schemeClr>
                  </a:glow>
                  <a:outerShdw blurRad="38100" dist="88900" dir="2700000" algn="tl">
                    <a:srgbClr val="000000"/>
                  </a:outerShdw>
                </a:effectLst>
                <a:latin typeface="Open Sans Condensed ExtraBold" pitchFamily="2" charset="0"/>
                <a:ea typeface="Open Sans Condensed ExtraBold" pitchFamily="2" charset="0"/>
                <a:cs typeface="Open Sans Condensed ExtraBold" pitchFamily="2" charset="0"/>
              </a:rPr>
              <a:t>Dr. Juan D. Machin-Mastromatteo</a:t>
            </a:r>
          </a:p>
          <a:p>
            <a:pPr algn="r"/>
            <a:r>
              <a:rPr lang="es-MX" sz="2200" dirty="0">
                <a:ln w="3175">
                  <a:solidFill>
                    <a:srgbClr val="0070C0"/>
                  </a:solidFill>
                </a:ln>
                <a:solidFill>
                  <a:schemeClr val="bg1">
                    <a:lumMod val="85000"/>
                  </a:schemeClr>
                </a:solidFill>
                <a:effectLst>
                  <a:glow rad="101600">
                    <a:schemeClr val="tx1">
                      <a:alpha val="60000"/>
                    </a:schemeClr>
                  </a:glow>
                  <a:outerShdw blurRad="38100" dist="88900" dir="2700000" algn="tl">
                    <a:srgbClr val="000000"/>
                  </a:outerShdw>
                </a:effectLst>
                <a:latin typeface="Open Sans Condensed ExtraBold" pitchFamily="2" charset="0"/>
                <a:ea typeface="Open Sans Condensed ExtraBold" pitchFamily="2" charset="0"/>
                <a:cs typeface="Open Sans Condensed ExtraBold" pitchFamily="2" charset="0"/>
              </a:rPr>
              <a:t>Arequipa, Perú. 8 de mayo de 2024</a:t>
            </a:r>
          </a:p>
        </p:txBody>
      </p:sp>
      <p:grpSp>
        <p:nvGrpSpPr>
          <p:cNvPr id="18" name="Group 17">
            <a:extLst>
              <a:ext uri="{FF2B5EF4-FFF2-40B4-BE49-F238E27FC236}">
                <a16:creationId xmlns:a16="http://schemas.microsoft.com/office/drawing/2014/main" id="{58687103-04FC-FDA2-C3DF-4B57FAABBA90}"/>
              </a:ext>
            </a:extLst>
          </p:cNvPr>
          <p:cNvGrpSpPr/>
          <p:nvPr/>
        </p:nvGrpSpPr>
        <p:grpSpPr>
          <a:xfrm>
            <a:off x="8068502" y="5940490"/>
            <a:ext cx="3896700" cy="731522"/>
            <a:chOff x="7775029" y="5732620"/>
            <a:chExt cx="3896700" cy="731522"/>
          </a:xfrm>
          <a:effectLst>
            <a:glow rad="139700">
              <a:schemeClr val="tx1">
                <a:alpha val="75000"/>
              </a:schemeClr>
            </a:glow>
          </a:effectLst>
        </p:grpSpPr>
        <p:grpSp>
          <p:nvGrpSpPr>
            <p:cNvPr id="9" name="Group 8">
              <a:extLst>
                <a:ext uri="{FF2B5EF4-FFF2-40B4-BE49-F238E27FC236}">
                  <a16:creationId xmlns:a16="http://schemas.microsoft.com/office/drawing/2014/main" id="{061CAB10-1CD4-B87F-9B64-BE0072B6CEDE}"/>
                </a:ext>
              </a:extLst>
            </p:cNvPr>
            <p:cNvGrpSpPr/>
            <p:nvPr/>
          </p:nvGrpSpPr>
          <p:grpSpPr>
            <a:xfrm>
              <a:off x="7775029" y="5732620"/>
              <a:ext cx="2159034" cy="731522"/>
              <a:chOff x="4433866" y="5936874"/>
              <a:chExt cx="2159034" cy="731522"/>
            </a:xfrm>
          </p:grpSpPr>
          <p:pic>
            <p:nvPicPr>
              <p:cNvPr id="10" name="Picture 9" descr="Logo, company name&#10;&#10;Description automatically generated">
                <a:extLst>
                  <a:ext uri="{FF2B5EF4-FFF2-40B4-BE49-F238E27FC236}">
                    <a16:creationId xmlns:a16="http://schemas.microsoft.com/office/drawing/2014/main" id="{1FB14194-B5EB-E623-928E-58F152488D8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433866" y="5936877"/>
                <a:ext cx="689102" cy="731519"/>
              </a:xfrm>
              <a:prstGeom prst="rect">
                <a:avLst/>
              </a:prstGeom>
              <a:effectLst/>
            </p:spPr>
          </p:pic>
          <p:pic>
            <p:nvPicPr>
              <p:cNvPr id="11" name="Picture 10" descr="A logo with a black background&#10;&#10;Description automatically generated">
                <a:extLst>
                  <a:ext uri="{FF2B5EF4-FFF2-40B4-BE49-F238E27FC236}">
                    <a16:creationId xmlns:a16="http://schemas.microsoft.com/office/drawing/2014/main" id="{A8B5AB51-A22D-56BD-5976-02C25C510C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86216" y="5936874"/>
                <a:ext cx="1306684" cy="731520"/>
              </a:xfrm>
              <a:prstGeom prst="rect">
                <a:avLst/>
              </a:prstGeom>
            </p:spPr>
          </p:pic>
        </p:grpSp>
        <p:pic>
          <p:nvPicPr>
            <p:cNvPr id="15" name="Picture 14" descr="A white and red rectangular sign with a building in the background&#10;&#10;Description automatically generated">
              <a:extLst>
                <a:ext uri="{FF2B5EF4-FFF2-40B4-BE49-F238E27FC236}">
                  <a16:creationId xmlns:a16="http://schemas.microsoft.com/office/drawing/2014/main" id="{CA0D1772-B76B-05FB-72BD-FEBFE4DC3011}"/>
                </a:ext>
              </a:extLst>
            </p:cNvPr>
            <p:cNvPicPr>
              <a:picLocks noChangeAspect="1"/>
            </p:cNvPicPr>
            <p:nvPr/>
          </p:nvPicPr>
          <p:blipFill rotWithShape="1">
            <a:blip r:embed="rId5">
              <a:clrChange>
                <a:clrFrom>
                  <a:srgbClr val="FAFAFD"/>
                </a:clrFrom>
                <a:clrTo>
                  <a:srgbClr val="FAFAFD">
                    <a:alpha val="0"/>
                  </a:srgbClr>
                </a:clrTo>
              </a:clrChange>
              <a:extLst>
                <a:ext uri="{28A0092B-C50C-407E-A947-70E740481C1C}">
                  <a14:useLocalDpi xmlns:a14="http://schemas.microsoft.com/office/drawing/2010/main" val="0"/>
                </a:ext>
              </a:extLst>
            </a:blip>
            <a:srcRect/>
            <a:stretch/>
          </p:blipFill>
          <p:spPr>
            <a:xfrm>
              <a:off x="10952268" y="5732621"/>
              <a:ext cx="719461" cy="731519"/>
            </a:xfrm>
            <a:prstGeom prst="rect">
              <a:avLst/>
            </a:prstGeom>
            <a:effectLst/>
          </p:spPr>
        </p:pic>
        <p:pic>
          <p:nvPicPr>
            <p:cNvPr id="17" name="Picture 16" descr="A logo of a university&#10;&#10;Description automatically generated">
              <a:extLst>
                <a:ext uri="{FF2B5EF4-FFF2-40B4-BE49-F238E27FC236}">
                  <a16:creationId xmlns:a16="http://schemas.microsoft.com/office/drawing/2014/main" id="{0A99EFB9-9D14-CE9B-0C0C-AC7203051B0D}"/>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10097311" y="5732621"/>
              <a:ext cx="691709" cy="731519"/>
            </a:xfrm>
            <a:prstGeom prst="rect">
              <a:avLst/>
            </a:prstGeom>
          </p:spPr>
        </p:pic>
      </p:grpSp>
    </p:spTree>
    <p:extLst>
      <p:ext uri="{BB962C8B-B14F-4D97-AF65-F5344CB8AC3E}">
        <p14:creationId xmlns:p14="http://schemas.microsoft.com/office/powerpoint/2010/main" val="1561663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 name="Picture 9" descr="A group of triangles on a black background&#10;&#10;Description automatically generated">
            <a:extLst>
              <a:ext uri="{FF2B5EF4-FFF2-40B4-BE49-F238E27FC236}">
                <a16:creationId xmlns:a16="http://schemas.microsoft.com/office/drawing/2014/main" id="{40C285D5-67DD-17D4-C5B5-B0B1832866B2}"/>
              </a:ext>
            </a:extLst>
          </p:cNvPr>
          <p:cNvPicPr>
            <a:picLocks noChangeAspect="1"/>
          </p:cNvPicPr>
          <p:nvPr/>
        </p:nvPicPr>
        <p:blipFill>
          <a:blip r:embed="rId2">
            <a:alphaModFix amt="30000"/>
            <a:extLst>
              <a:ext uri="{BEBA8EAE-BF5A-486C-A8C5-ECC9F3942E4B}">
                <a14:imgProps xmlns:a14="http://schemas.microsoft.com/office/drawing/2010/main">
                  <a14:imgLayer r:embed="rId3">
                    <a14:imgEffect>
                      <a14:sharpenSoften amount="-30000"/>
                    </a14:imgEffect>
                  </a14:imgLayer>
                </a14:imgProps>
              </a:ext>
              <a:ext uri="{28A0092B-C50C-407E-A947-70E740481C1C}">
                <a14:useLocalDpi xmlns:a14="http://schemas.microsoft.com/office/drawing/2010/main" val="0"/>
              </a:ext>
            </a:extLst>
          </a:blip>
          <a:stretch>
            <a:fillRect/>
          </a:stretch>
        </p:blipFill>
        <p:spPr>
          <a:xfrm>
            <a:off x="0" y="-424542"/>
            <a:ext cx="14565084" cy="7282542"/>
          </a:xfrm>
          <a:prstGeom prst="rect">
            <a:avLst/>
          </a:prstGeom>
        </p:spPr>
      </p:pic>
      <p:sp>
        <p:nvSpPr>
          <p:cNvPr id="2" name="Title 1">
            <a:extLst>
              <a:ext uri="{FF2B5EF4-FFF2-40B4-BE49-F238E27FC236}">
                <a16:creationId xmlns:a16="http://schemas.microsoft.com/office/drawing/2014/main" id="{E7F1E076-6FA3-FECC-35F3-79181075C409}"/>
              </a:ext>
            </a:extLst>
          </p:cNvPr>
          <p:cNvSpPr>
            <a:spLocks noGrp="1"/>
          </p:cNvSpPr>
          <p:nvPr>
            <p:ph type="title"/>
          </p:nvPr>
        </p:nvSpPr>
        <p:spPr>
          <a:xfrm>
            <a:off x="4298444" y="812800"/>
            <a:ext cx="7670377" cy="656772"/>
          </a:xfrm>
        </p:spPr>
        <p:txBody>
          <a:bodyPr anchor="b">
            <a:noAutofit/>
          </a:bodyPr>
          <a:lstStyle/>
          <a:p>
            <a:pPr>
              <a:lnSpc>
                <a:spcPts val="2800"/>
              </a:lnSpc>
            </a:pPr>
            <a:r>
              <a:rPr lang="es-MX" sz="2800" b="1" dirty="0">
                <a:latin typeface="Open Sans" panose="020B0606030504020204" pitchFamily="34" charset="0"/>
                <a:ea typeface="Open Sans" panose="020B0606030504020204" pitchFamily="34" charset="0"/>
                <a:cs typeface="Open Sans" panose="020B0606030504020204" pitchFamily="34" charset="0"/>
              </a:rPr>
              <a:t>Dr. Juan D. Machin Mastromatteo</a:t>
            </a:r>
            <a:br>
              <a:rPr lang="es-MX" sz="2800" dirty="0">
                <a:latin typeface="Open Sans" panose="020B0606030504020204" pitchFamily="34" charset="0"/>
                <a:ea typeface="Open Sans" panose="020B0606030504020204" pitchFamily="34" charset="0"/>
                <a:cs typeface="Open Sans" panose="020B0606030504020204" pitchFamily="34" charset="0"/>
              </a:rPr>
            </a:br>
            <a:r>
              <a:rPr lang="es-MX" sz="1600" i="1" dirty="0">
                <a:latin typeface="Open Sans" panose="020B0606030504020204" pitchFamily="34" charset="0"/>
                <a:ea typeface="Open Sans" panose="020B0606030504020204" pitchFamily="34" charset="0"/>
                <a:cs typeface="Open Sans" panose="020B0606030504020204" pitchFamily="34" charset="0"/>
              </a:rPr>
              <a:t>@Juantífico</a:t>
            </a:r>
            <a:endParaRPr lang="en-US" sz="1600" i="1"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Content Placeholder 2">
            <a:extLst>
              <a:ext uri="{FF2B5EF4-FFF2-40B4-BE49-F238E27FC236}">
                <a16:creationId xmlns:a16="http://schemas.microsoft.com/office/drawing/2014/main" id="{42D6F7DD-AB32-5262-480E-D52E65F8E96F}"/>
              </a:ext>
            </a:extLst>
          </p:cNvPr>
          <p:cNvSpPr>
            <a:spLocks noGrp="1"/>
          </p:cNvSpPr>
          <p:nvPr>
            <p:ph idx="1"/>
          </p:nvPr>
        </p:nvSpPr>
        <p:spPr>
          <a:xfrm>
            <a:off x="4298444" y="1770776"/>
            <a:ext cx="7670377" cy="4482356"/>
          </a:xfrm>
        </p:spPr>
        <p:txBody>
          <a:bodyPr>
            <a:noAutofit/>
          </a:bodyPr>
          <a:lstStyle/>
          <a:p>
            <a:pPr marL="0" indent="0" algn="just">
              <a:lnSpc>
                <a:spcPct val="100000"/>
              </a:lnSpc>
              <a:spcAft>
                <a:spcPts val="300"/>
              </a:spcAft>
              <a:buNone/>
            </a:pPr>
            <a:r>
              <a:rPr lang="es-MX" sz="1200" dirty="0">
                <a:latin typeface="Open Sans" panose="020B0606030504020204" pitchFamily="34" charset="0"/>
                <a:ea typeface="Open Sans" panose="020B0606030504020204" pitchFamily="34" charset="0"/>
                <a:cs typeface="Open Sans" panose="020B0606030504020204" pitchFamily="34" charset="0"/>
              </a:rPr>
              <a:t>Profesor de la Universidad Autónoma de Chihuahua (UACH). Miembro del Sistema Nacional de Investigadores (Nivel II) y del Cuerpo Académico </a:t>
            </a:r>
            <a:r>
              <a:rPr lang="es-MX" sz="1200" i="1" dirty="0">
                <a:latin typeface="Open Sans" panose="020B0606030504020204" pitchFamily="34" charset="0"/>
                <a:ea typeface="Open Sans" panose="020B0606030504020204" pitchFamily="34" charset="0"/>
                <a:cs typeface="Open Sans" panose="020B0606030504020204" pitchFamily="34" charset="0"/>
              </a:rPr>
              <a:t>Estudios de la Información</a:t>
            </a:r>
            <a:r>
              <a:rPr lang="es-MX" sz="1200" dirty="0">
                <a:latin typeface="Open Sans" panose="020B0606030504020204" pitchFamily="34" charset="0"/>
                <a:ea typeface="Open Sans" panose="020B0606030504020204" pitchFamily="34" charset="0"/>
                <a:cs typeface="Open Sans" panose="020B0606030504020204" pitchFamily="34" charset="0"/>
              </a:rPr>
              <a:t>. </a:t>
            </a:r>
          </a:p>
          <a:p>
            <a:pPr marL="0" indent="0" algn="just">
              <a:lnSpc>
                <a:spcPct val="100000"/>
              </a:lnSpc>
              <a:spcAft>
                <a:spcPts val="300"/>
              </a:spcAft>
              <a:buNone/>
            </a:pPr>
            <a:r>
              <a:rPr lang="es-MX" sz="1200" dirty="0">
                <a:latin typeface="Open Sans" panose="020B0606030504020204" pitchFamily="34" charset="0"/>
                <a:ea typeface="Open Sans" panose="020B0606030504020204" pitchFamily="34" charset="0"/>
                <a:cs typeface="Open Sans" panose="020B0606030504020204" pitchFamily="34" charset="0"/>
              </a:rPr>
              <a:t>Doctor en Ciencias de la Información y Comunicación (</a:t>
            </a:r>
            <a:r>
              <a:rPr lang="es-MX" sz="1200" dirty="0" err="1">
                <a:latin typeface="Open Sans" panose="020B0606030504020204" pitchFamily="34" charset="0"/>
                <a:ea typeface="Open Sans" panose="020B0606030504020204" pitchFamily="34" charset="0"/>
                <a:cs typeface="Open Sans" panose="020B0606030504020204" pitchFamily="34" charset="0"/>
              </a:rPr>
              <a:t>Tallinn</a:t>
            </a:r>
            <a:r>
              <a:rPr lang="es-MX" sz="1200" dirty="0">
                <a:latin typeface="Open Sans" panose="020B0606030504020204" pitchFamily="34" charset="0"/>
                <a:ea typeface="Open Sans" panose="020B0606030504020204" pitchFamily="34" charset="0"/>
                <a:cs typeface="Open Sans" panose="020B0606030504020204" pitchFamily="34" charset="0"/>
              </a:rPr>
              <a:t> </a:t>
            </a:r>
            <a:r>
              <a:rPr lang="es-MX" sz="1200" dirty="0" err="1">
                <a:latin typeface="Open Sans" panose="020B0606030504020204" pitchFamily="34" charset="0"/>
                <a:ea typeface="Open Sans" panose="020B0606030504020204" pitchFamily="34" charset="0"/>
                <a:cs typeface="Open Sans" panose="020B0606030504020204" pitchFamily="34" charset="0"/>
              </a:rPr>
              <a:t>University</a:t>
            </a:r>
            <a:r>
              <a:rPr lang="es-MX" sz="1200" dirty="0">
                <a:latin typeface="Open Sans" panose="020B0606030504020204" pitchFamily="34" charset="0"/>
                <a:ea typeface="Open Sans" panose="020B0606030504020204" pitchFamily="34" charset="0"/>
                <a:cs typeface="Open Sans" panose="020B0606030504020204" pitchFamily="34" charset="0"/>
              </a:rPr>
              <a:t>), Magíster en Bibliotecas Digitales y Aprendizaje (Oslo </a:t>
            </a:r>
            <a:r>
              <a:rPr lang="es-MX" sz="1200" dirty="0" err="1">
                <a:latin typeface="Open Sans" panose="020B0606030504020204" pitchFamily="34" charset="0"/>
                <a:ea typeface="Open Sans" panose="020B0606030504020204" pitchFamily="34" charset="0"/>
                <a:cs typeface="Open Sans" panose="020B0606030504020204" pitchFamily="34" charset="0"/>
              </a:rPr>
              <a:t>University</a:t>
            </a:r>
            <a:r>
              <a:rPr lang="es-MX" sz="1200" dirty="0">
                <a:latin typeface="Open Sans" panose="020B0606030504020204" pitchFamily="34" charset="0"/>
                <a:ea typeface="Open Sans" panose="020B0606030504020204" pitchFamily="34" charset="0"/>
                <a:cs typeface="Open Sans" panose="020B0606030504020204" pitchFamily="34" charset="0"/>
              </a:rPr>
              <a:t> </a:t>
            </a:r>
            <a:r>
              <a:rPr lang="es-MX" sz="1200" dirty="0" err="1">
                <a:latin typeface="Open Sans" panose="020B0606030504020204" pitchFamily="34" charset="0"/>
                <a:ea typeface="Open Sans" panose="020B0606030504020204" pitchFamily="34" charset="0"/>
                <a:cs typeface="Open Sans" panose="020B0606030504020204" pitchFamily="34" charset="0"/>
              </a:rPr>
              <a:t>College</a:t>
            </a:r>
            <a:r>
              <a:rPr lang="es-MX" sz="1200" dirty="0">
                <a:latin typeface="Open Sans" panose="020B0606030504020204" pitchFamily="34" charset="0"/>
                <a:ea typeface="Open Sans" panose="020B0606030504020204" pitchFamily="34" charset="0"/>
                <a:cs typeface="Open Sans" panose="020B0606030504020204" pitchFamily="34" charset="0"/>
              </a:rPr>
              <a:t>; </a:t>
            </a:r>
            <a:r>
              <a:rPr lang="es-MX" sz="1200" dirty="0" err="1">
                <a:latin typeface="Open Sans" panose="020B0606030504020204" pitchFamily="34" charset="0"/>
                <a:ea typeface="Open Sans" panose="020B0606030504020204" pitchFamily="34" charset="0"/>
                <a:cs typeface="Open Sans" panose="020B0606030504020204" pitchFamily="34" charset="0"/>
              </a:rPr>
              <a:t>Tallinn</a:t>
            </a:r>
            <a:r>
              <a:rPr lang="es-MX" sz="1200" dirty="0">
                <a:latin typeface="Open Sans" panose="020B0606030504020204" pitchFamily="34" charset="0"/>
                <a:ea typeface="Open Sans" panose="020B0606030504020204" pitchFamily="34" charset="0"/>
                <a:cs typeface="Open Sans" panose="020B0606030504020204" pitchFamily="34" charset="0"/>
              </a:rPr>
              <a:t> </a:t>
            </a:r>
            <a:r>
              <a:rPr lang="es-MX" sz="1200" dirty="0" err="1">
                <a:latin typeface="Open Sans" panose="020B0606030504020204" pitchFamily="34" charset="0"/>
                <a:ea typeface="Open Sans" panose="020B0606030504020204" pitchFamily="34" charset="0"/>
                <a:cs typeface="Open Sans" panose="020B0606030504020204" pitchFamily="34" charset="0"/>
              </a:rPr>
              <a:t>University</a:t>
            </a:r>
            <a:r>
              <a:rPr lang="es-MX" sz="1200" dirty="0">
                <a:latin typeface="Open Sans" panose="020B0606030504020204" pitchFamily="34" charset="0"/>
                <a:ea typeface="Open Sans" panose="020B0606030504020204" pitchFamily="34" charset="0"/>
                <a:cs typeface="Open Sans" panose="020B0606030504020204" pitchFamily="34" charset="0"/>
              </a:rPr>
              <a:t>; y Parma </a:t>
            </a:r>
            <a:r>
              <a:rPr lang="es-MX" sz="1200" dirty="0" err="1">
                <a:latin typeface="Open Sans" panose="020B0606030504020204" pitchFamily="34" charset="0"/>
                <a:ea typeface="Open Sans" panose="020B0606030504020204" pitchFamily="34" charset="0"/>
                <a:cs typeface="Open Sans" panose="020B0606030504020204" pitchFamily="34" charset="0"/>
              </a:rPr>
              <a:t>University</a:t>
            </a:r>
            <a:r>
              <a:rPr lang="es-MX" sz="1200" dirty="0">
                <a:latin typeface="Open Sans" panose="020B0606030504020204" pitchFamily="34" charset="0"/>
                <a:ea typeface="Open Sans" panose="020B0606030504020204" pitchFamily="34" charset="0"/>
                <a:cs typeface="Open Sans" panose="020B0606030504020204" pitchFamily="34" charset="0"/>
              </a:rPr>
              <a:t>) y Licenciado en Bibliotecología (Universidad Central de Venezuela). </a:t>
            </a:r>
          </a:p>
          <a:p>
            <a:pPr marL="0" indent="0" algn="just">
              <a:lnSpc>
                <a:spcPct val="100000"/>
              </a:lnSpc>
              <a:spcAft>
                <a:spcPts val="300"/>
              </a:spcAft>
              <a:buNone/>
            </a:pPr>
            <a:r>
              <a:rPr lang="es-MX" sz="1200" dirty="0">
                <a:latin typeface="Open Sans" panose="020B0606030504020204" pitchFamily="34" charset="0"/>
                <a:ea typeface="Open Sans" panose="020B0606030504020204" pitchFamily="34" charset="0"/>
                <a:cs typeface="Open Sans" panose="020B0606030504020204" pitchFamily="34" charset="0"/>
              </a:rPr>
              <a:t>Alfabetización informacional, investigación acción, bibliometría, acceso abierto y bibliotecas digitales</a:t>
            </a:r>
          </a:p>
          <a:p>
            <a:pPr marL="0" indent="0" algn="just">
              <a:lnSpc>
                <a:spcPct val="100000"/>
              </a:lnSpc>
              <a:spcAft>
                <a:spcPts val="300"/>
              </a:spcAft>
              <a:buNone/>
            </a:pPr>
            <a:r>
              <a:rPr lang="es-MX" sz="1200" dirty="0">
                <a:latin typeface="Open Sans" panose="020B0606030504020204" pitchFamily="34" charset="0"/>
                <a:ea typeface="Open Sans" panose="020B0606030504020204" pitchFamily="34" charset="0"/>
                <a:cs typeface="Open Sans" panose="020B0606030504020204" pitchFamily="34" charset="0"/>
              </a:rPr>
              <a:t>Más de 130 publicaciones científicas. Más de 40 cursos y más de 120 eventos internacionales como ponente, panelista, organizador o moderador. </a:t>
            </a:r>
          </a:p>
          <a:p>
            <a:pPr marL="0" indent="0" algn="just">
              <a:lnSpc>
                <a:spcPct val="100000"/>
              </a:lnSpc>
              <a:spcAft>
                <a:spcPts val="300"/>
              </a:spcAft>
              <a:buNone/>
            </a:pPr>
            <a:r>
              <a:rPr lang="es-MX" sz="1200" dirty="0">
                <a:latin typeface="Open Sans" panose="020B0606030504020204" pitchFamily="34" charset="0"/>
                <a:ea typeface="Open Sans" panose="020B0606030504020204" pitchFamily="34" charset="0"/>
                <a:cs typeface="Open Sans" panose="020B0606030504020204" pitchFamily="34" charset="0"/>
              </a:rPr>
              <a:t>Editor Asociado de </a:t>
            </a:r>
            <a:r>
              <a:rPr lang="es-MX" sz="1200" i="1" dirty="0" err="1">
                <a:latin typeface="Open Sans" panose="020B0606030504020204" pitchFamily="34" charset="0"/>
                <a:ea typeface="Open Sans" panose="020B0606030504020204" pitchFamily="34" charset="0"/>
                <a:cs typeface="Open Sans" panose="020B0606030504020204" pitchFamily="34" charset="0"/>
              </a:rPr>
              <a:t>Information</a:t>
            </a:r>
            <a:r>
              <a:rPr lang="es-MX" sz="1200" i="1" dirty="0">
                <a:latin typeface="Open Sans" panose="020B0606030504020204" pitchFamily="34" charset="0"/>
                <a:ea typeface="Open Sans" panose="020B0606030504020204" pitchFamily="34" charset="0"/>
                <a:cs typeface="Open Sans" panose="020B0606030504020204" pitchFamily="34" charset="0"/>
              </a:rPr>
              <a:t> </a:t>
            </a:r>
            <a:r>
              <a:rPr lang="es-MX" sz="1200" i="1" dirty="0" err="1">
                <a:latin typeface="Open Sans" panose="020B0606030504020204" pitchFamily="34" charset="0"/>
                <a:ea typeface="Open Sans" panose="020B0606030504020204" pitchFamily="34" charset="0"/>
                <a:cs typeface="Open Sans" panose="020B0606030504020204" pitchFamily="34" charset="0"/>
              </a:rPr>
              <a:t>Development</a:t>
            </a:r>
            <a:r>
              <a:rPr lang="es-MX" sz="1200" dirty="0">
                <a:latin typeface="Open Sans" panose="020B0606030504020204" pitchFamily="34" charset="0"/>
                <a:ea typeface="Open Sans" panose="020B0606030504020204" pitchFamily="34" charset="0"/>
                <a:cs typeface="Open Sans" panose="020B0606030504020204" pitchFamily="34" charset="0"/>
              </a:rPr>
              <a:t> (SAGE) y </a:t>
            </a:r>
            <a:r>
              <a:rPr lang="es-MX" sz="1200" i="1" dirty="0">
                <a:latin typeface="Open Sans" panose="020B0606030504020204" pitchFamily="34" charset="0"/>
                <a:ea typeface="Open Sans" panose="020B0606030504020204" pitchFamily="34" charset="0"/>
                <a:cs typeface="Open Sans" panose="020B0606030504020204" pitchFamily="34" charset="0"/>
              </a:rPr>
              <a:t>Revista Estudios de la Información </a:t>
            </a:r>
            <a:r>
              <a:rPr lang="es-MX" sz="1200" dirty="0">
                <a:latin typeface="Open Sans" panose="020B0606030504020204" pitchFamily="34" charset="0"/>
                <a:ea typeface="Open Sans" panose="020B0606030504020204" pitchFamily="34" charset="0"/>
                <a:cs typeface="Open Sans" panose="020B0606030504020204" pitchFamily="34" charset="0"/>
              </a:rPr>
              <a:t>(UACH). Comités: </a:t>
            </a:r>
            <a:r>
              <a:rPr lang="es-MX" sz="1200" i="1" dirty="0" err="1">
                <a:latin typeface="Open Sans" panose="020B0606030504020204" pitchFamily="34" charset="0"/>
                <a:ea typeface="Open Sans" panose="020B0606030504020204" pitchFamily="34" charset="0"/>
                <a:cs typeface="Open Sans" panose="020B0606030504020204" pitchFamily="34" charset="0"/>
              </a:rPr>
              <a:t>Journal</a:t>
            </a:r>
            <a:r>
              <a:rPr lang="es-MX" sz="1200" i="1" dirty="0">
                <a:latin typeface="Open Sans" panose="020B0606030504020204" pitchFamily="34" charset="0"/>
                <a:ea typeface="Open Sans" panose="020B0606030504020204" pitchFamily="34" charset="0"/>
                <a:cs typeface="Open Sans" panose="020B0606030504020204" pitchFamily="34" charset="0"/>
              </a:rPr>
              <a:t> </a:t>
            </a:r>
            <a:r>
              <a:rPr lang="es-MX" sz="1200" i="1" dirty="0" err="1">
                <a:latin typeface="Open Sans" panose="020B0606030504020204" pitchFamily="34" charset="0"/>
                <a:ea typeface="Open Sans" panose="020B0606030504020204" pitchFamily="34" charset="0"/>
                <a:cs typeface="Open Sans" panose="020B0606030504020204" pitchFamily="34" charset="0"/>
              </a:rPr>
              <a:t>of</a:t>
            </a:r>
            <a:r>
              <a:rPr lang="es-MX" sz="1200" i="1" dirty="0">
                <a:latin typeface="Open Sans" panose="020B0606030504020204" pitchFamily="34" charset="0"/>
                <a:ea typeface="Open Sans" panose="020B0606030504020204" pitchFamily="34" charset="0"/>
                <a:cs typeface="Open Sans" panose="020B0606030504020204" pitchFamily="34" charset="0"/>
              </a:rPr>
              <a:t> </a:t>
            </a:r>
            <a:r>
              <a:rPr lang="es-MX" sz="1200" i="1" dirty="0" err="1">
                <a:latin typeface="Open Sans" panose="020B0606030504020204" pitchFamily="34" charset="0"/>
                <a:ea typeface="Open Sans" panose="020B0606030504020204" pitchFamily="34" charset="0"/>
                <a:cs typeface="Open Sans" panose="020B0606030504020204" pitchFamily="34" charset="0"/>
              </a:rPr>
              <a:t>Academic</a:t>
            </a:r>
            <a:r>
              <a:rPr lang="es-MX" sz="1200" i="1" dirty="0">
                <a:latin typeface="Open Sans" panose="020B0606030504020204" pitchFamily="34" charset="0"/>
                <a:ea typeface="Open Sans" panose="020B0606030504020204" pitchFamily="34" charset="0"/>
                <a:cs typeface="Open Sans" panose="020B0606030504020204" pitchFamily="34" charset="0"/>
              </a:rPr>
              <a:t> </a:t>
            </a:r>
            <a:r>
              <a:rPr lang="es-MX" sz="1200" i="1" dirty="0" err="1">
                <a:latin typeface="Open Sans" panose="020B0606030504020204" pitchFamily="34" charset="0"/>
                <a:ea typeface="Open Sans" panose="020B0606030504020204" pitchFamily="34" charset="0"/>
                <a:cs typeface="Open Sans" panose="020B0606030504020204" pitchFamily="34" charset="0"/>
              </a:rPr>
              <a:t>Librarianship</a:t>
            </a:r>
            <a:r>
              <a:rPr lang="es-MX" sz="1200" i="1" dirty="0">
                <a:latin typeface="Open Sans" panose="020B0606030504020204" pitchFamily="34" charset="0"/>
                <a:ea typeface="Open Sans" panose="020B0606030504020204" pitchFamily="34" charset="0"/>
                <a:cs typeface="Open Sans" panose="020B0606030504020204" pitchFamily="34" charset="0"/>
              </a:rPr>
              <a:t> </a:t>
            </a:r>
            <a:r>
              <a:rPr lang="es-MX" sz="1200" dirty="0">
                <a:latin typeface="Open Sans" panose="020B0606030504020204" pitchFamily="34" charset="0"/>
                <a:ea typeface="Open Sans" panose="020B0606030504020204" pitchFamily="34" charset="0"/>
                <a:cs typeface="Open Sans" panose="020B0606030504020204" pitchFamily="34" charset="0"/>
              </a:rPr>
              <a:t>(Elsevier), </a:t>
            </a:r>
            <a:r>
              <a:rPr lang="es-MX" sz="1200" i="1" dirty="0" err="1">
                <a:latin typeface="Open Sans" panose="020B0606030504020204" pitchFamily="34" charset="0"/>
                <a:ea typeface="Open Sans" panose="020B0606030504020204" pitchFamily="34" charset="0"/>
                <a:cs typeface="Open Sans" panose="020B0606030504020204" pitchFamily="34" charset="0"/>
              </a:rPr>
              <a:t>IE</a:t>
            </a:r>
            <a:r>
              <a:rPr lang="es-MX" sz="1200" i="1" dirty="0">
                <a:latin typeface="Open Sans" panose="020B0606030504020204" pitchFamily="34" charset="0"/>
                <a:ea typeface="Open Sans" panose="020B0606030504020204" pitchFamily="34" charset="0"/>
                <a:cs typeface="Open Sans" panose="020B0606030504020204" pitchFamily="34" charset="0"/>
              </a:rPr>
              <a:t> Revista de Investigación Educativa</a:t>
            </a:r>
            <a:r>
              <a:rPr lang="es-MX" sz="1200" dirty="0">
                <a:latin typeface="Open Sans" panose="020B0606030504020204" pitchFamily="34" charset="0"/>
                <a:ea typeface="Open Sans" panose="020B0606030504020204" pitchFamily="34" charset="0"/>
                <a:cs typeface="Open Sans" panose="020B0606030504020204" pitchFamily="34" charset="0"/>
              </a:rPr>
              <a:t>  (REDIECH). </a:t>
            </a:r>
          </a:p>
          <a:p>
            <a:pPr marL="0" indent="0" algn="just">
              <a:lnSpc>
                <a:spcPct val="100000"/>
              </a:lnSpc>
              <a:spcAft>
                <a:spcPts val="300"/>
              </a:spcAft>
              <a:buNone/>
            </a:pPr>
            <a:r>
              <a:rPr lang="es-MX" sz="1200" dirty="0">
                <a:latin typeface="Open Sans" panose="020B0606030504020204" pitchFamily="34" charset="0"/>
                <a:ea typeface="Open Sans" panose="020B0606030504020204" pitchFamily="34" charset="0"/>
                <a:cs typeface="Open Sans" panose="020B0606030504020204" pitchFamily="34" charset="0"/>
              </a:rPr>
              <a:t>Publicó la sección </a:t>
            </a:r>
            <a:r>
              <a:rPr lang="es-MX" sz="1200" i="1" dirty="0">
                <a:latin typeface="Open Sans" panose="020B0606030504020204" pitchFamily="34" charset="0"/>
                <a:ea typeface="Open Sans" panose="020B0606030504020204" pitchFamily="34" charset="0"/>
                <a:cs typeface="Open Sans" panose="020B0606030504020204" pitchFamily="34" charset="0"/>
              </a:rPr>
              <a:t>Desarrollando América Latina</a:t>
            </a:r>
            <a:r>
              <a:rPr lang="es-MX" sz="1200" dirty="0">
                <a:latin typeface="Open Sans" panose="020B0606030504020204" pitchFamily="34" charset="0"/>
                <a:ea typeface="Open Sans" panose="020B0606030504020204" pitchFamily="34" charset="0"/>
                <a:cs typeface="Open Sans" panose="020B0606030504020204" pitchFamily="34" charset="0"/>
              </a:rPr>
              <a:t> en </a:t>
            </a:r>
            <a:r>
              <a:rPr lang="es-MX" sz="1200" i="1" dirty="0" err="1">
                <a:latin typeface="Open Sans" panose="020B0606030504020204" pitchFamily="34" charset="0"/>
                <a:ea typeface="Open Sans" panose="020B0606030504020204" pitchFamily="34" charset="0"/>
                <a:cs typeface="Open Sans" panose="020B0606030504020204" pitchFamily="34" charset="0"/>
              </a:rPr>
              <a:t>Information</a:t>
            </a:r>
            <a:r>
              <a:rPr lang="es-MX" sz="1200" i="1" dirty="0">
                <a:latin typeface="Open Sans" panose="020B0606030504020204" pitchFamily="34" charset="0"/>
                <a:ea typeface="Open Sans" panose="020B0606030504020204" pitchFamily="34" charset="0"/>
                <a:cs typeface="Open Sans" panose="020B0606030504020204" pitchFamily="34" charset="0"/>
              </a:rPr>
              <a:t> </a:t>
            </a:r>
            <a:r>
              <a:rPr lang="es-MX" sz="1200" i="1" dirty="0" err="1">
                <a:latin typeface="Open Sans" panose="020B0606030504020204" pitchFamily="34" charset="0"/>
                <a:ea typeface="Open Sans" panose="020B0606030504020204" pitchFamily="34" charset="0"/>
                <a:cs typeface="Open Sans" panose="020B0606030504020204" pitchFamily="34" charset="0"/>
              </a:rPr>
              <a:t>Development</a:t>
            </a:r>
            <a:r>
              <a:rPr lang="es-MX" sz="1200" i="1" dirty="0">
                <a:latin typeface="Open Sans" panose="020B0606030504020204" pitchFamily="34" charset="0"/>
                <a:ea typeface="Open Sans" panose="020B0606030504020204" pitchFamily="34" charset="0"/>
                <a:cs typeface="Open Sans" panose="020B0606030504020204" pitchFamily="34" charset="0"/>
              </a:rPr>
              <a:t>  </a:t>
            </a:r>
            <a:r>
              <a:rPr lang="es-MX" sz="1200" dirty="0">
                <a:latin typeface="Open Sans" panose="020B0606030504020204" pitchFamily="34" charset="0"/>
                <a:ea typeface="Open Sans" panose="020B0606030504020204" pitchFamily="34" charset="0"/>
                <a:cs typeface="Open Sans" panose="020B0606030504020204" pitchFamily="34" charset="0"/>
              </a:rPr>
              <a:t>(2015-2020)</a:t>
            </a:r>
          </a:p>
          <a:p>
            <a:pPr marL="0" indent="0" algn="just">
              <a:lnSpc>
                <a:spcPct val="100000"/>
              </a:lnSpc>
              <a:spcAft>
                <a:spcPts val="300"/>
              </a:spcAft>
              <a:buNone/>
            </a:pPr>
            <a:r>
              <a:rPr lang="es-MX" sz="1200" dirty="0">
                <a:latin typeface="Open Sans" panose="020B0606030504020204" pitchFamily="34" charset="0"/>
                <a:ea typeface="Open Sans" panose="020B0606030504020204" pitchFamily="34" charset="0"/>
                <a:cs typeface="Open Sans" panose="020B0606030504020204" pitchFamily="34" charset="0"/>
              </a:rPr>
              <a:t>Creó el Proyecto </a:t>
            </a:r>
            <a:r>
              <a:rPr lang="es-MX" sz="1200" dirty="0" err="1">
                <a:latin typeface="Open Sans" panose="020B0606030504020204" pitchFamily="34" charset="0"/>
                <a:ea typeface="Open Sans" panose="020B0606030504020204" pitchFamily="34" charset="0"/>
                <a:cs typeface="Open Sans" panose="020B0606030504020204" pitchFamily="34" charset="0"/>
              </a:rPr>
              <a:t>Juantífico</a:t>
            </a:r>
            <a:r>
              <a:rPr lang="es-MX" sz="1200" dirty="0">
                <a:latin typeface="Open Sans" panose="020B0606030504020204" pitchFamily="34" charset="0"/>
                <a:ea typeface="Open Sans" panose="020B0606030504020204" pitchFamily="34" charset="0"/>
                <a:cs typeface="Open Sans" panose="020B0606030504020204" pitchFamily="34" charset="0"/>
              </a:rPr>
              <a:t> (2019) | Coanfitrión de </a:t>
            </a:r>
            <a:r>
              <a:rPr lang="es-MX" sz="1200" i="1" dirty="0" err="1">
                <a:latin typeface="Open Sans" panose="020B0606030504020204" pitchFamily="34" charset="0"/>
                <a:ea typeface="Open Sans" panose="020B0606030504020204" pitchFamily="34" charset="0"/>
                <a:cs typeface="Open Sans" panose="020B0606030504020204" pitchFamily="34" charset="0"/>
              </a:rPr>
              <a:t>InfoTecarios</a:t>
            </a:r>
            <a:r>
              <a:rPr lang="es-MX" sz="1200" i="1" dirty="0">
                <a:latin typeface="Open Sans" panose="020B0606030504020204" pitchFamily="34" charset="0"/>
                <a:ea typeface="Open Sans" panose="020B0606030504020204" pitchFamily="34" charset="0"/>
                <a:cs typeface="Open Sans" panose="020B0606030504020204" pitchFamily="34" charset="0"/>
              </a:rPr>
              <a:t> podcast</a:t>
            </a:r>
            <a:r>
              <a:rPr lang="es-MX" sz="1200" dirty="0">
                <a:latin typeface="Open Sans" panose="020B0606030504020204" pitchFamily="34" charset="0"/>
                <a:ea typeface="Open Sans" panose="020B0606030504020204" pitchFamily="34" charset="0"/>
                <a:cs typeface="Open Sans" panose="020B0606030504020204" pitchFamily="34" charset="0"/>
              </a:rPr>
              <a:t>  (2022-)</a:t>
            </a:r>
          </a:p>
          <a:p>
            <a:pPr marL="0" indent="0" algn="just">
              <a:lnSpc>
                <a:spcPct val="100000"/>
              </a:lnSpc>
              <a:spcAft>
                <a:spcPts val="300"/>
              </a:spcAft>
              <a:buNone/>
            </a:pPr>
            <a:r>
              <a:rPr lang="es-MX" sz="1200" dirty="0">
                <a:latin typeface="Open Sans" panose="020B0606030504020204" pitchFamily="34" charset="0"/>
                <a:ea typeface="Open Sans" panose="020B0606030504020204" pitchFamily="34" charset="0"/>
                <a:cs typeface="Open Sans" panose="020B0606030504020204" pitchFamily="34" charset="0"/>
              </a:rPr>
              <a:t>Publica la sección </a:t>
            </a:r>
            <a:r>
              <a:rPr lang="es-MX" sz="1200" i="1" dirty="0">
                <a:latin typeface="Open Sans" panose="020B0606030504020204" pitchFamily="34" charset="0"/>
                <a:ea typeface="Open Sans" panose="020B0606030504020204" pitchFamily="34" charset="0"/>
                <a:cs typeface="Open Sans" panose="020B0606030504020204" pitchFamily="34" charset="0"/>
              </a:rPr>
              <a:t>Escuela de editores</a:t>
            </a:r>
            <a:r>
              <a:rPr lang="es-MX" sz="1200" dirty="0">
                <a:latin typeface="Open Sans" panose="020B0606030504020204" pitchFamily="34" charset="0"/>
                <a:ea typeface="Open Sans" panose="020B0606030504020204" pitchFamily="34" charset="0"/>
                <a:cs typeface="Open Sans" panose="020B0606030504020204" pitchFamily="34" charset="0"/>
              </a:rPr>
              <a:t> en la </a:t>
            </a:r>
            <a:r>
              <a:rPr lang="es-MX" sz="1200" i="1" dirty="0">
                <a:latin typeface="Open Sans" panose="020B0606030504020204" pitchFamily="34" charset="0"/>
                <a:ea typeface="Open Sans" panose="020B0606030504020204" pitchFamily="34" charset="0"/>
                <a:cs typeface="Open Sans" panose="020B0606030504020204" pitchFamily="34" charset="0"/>
              </a:rPr>
              <a:t>Revista Estudios de la Información  </a:t>
            </a:r>
            <a:r>
              <a:rPr lang="es-MX" sz="1200" dirty="0">
                <a:latin typeface="Open Sans" panose="020B0606030504020204" pitchFamily="34" charset="0"/>
                <a:ea typeface="Open Sans" panose="020B0606030504020204" pitchFamily="34" charset="0"/>
                <a:cs typeface="Open Sans" panose="020B0606030504020204" pitchFamily="34" charset="0"/>
              </a:rPr>
              <a:t>(2023-)</a:t>
            </a:r>
          </a:p>
          <a:p>
            <a:pPr marL="0" indent="0">
              <a:lnSpc>
                <a:spcPct val="100000"/>
              </a:lnSpc>
              <a:spcBef>
                <a:spcPts val="0"/>
              </a:spcBef>
              <a:spcAft>
                <a:spcPts val="300"/>
              </a:spcAft>
              <a:buNone/>
            </a:pPr>
            <a:endParaRPr lang="es-MX" sz="1200" dirty="0">
              <a:latin typeface="Open Sans" panose="020B0606030504020204" pitchFamily="34" charset="0"/>
              <a:ea typeface="Open Sans" panose="020B0606030504020204" pitchFamily="34" charset="0"/>
              <a:cs typeface="Open Sans" panose="020B0606030504020204" pitchFamily="34" charset="0"/>
            </a:endParaRPr>
          </a:p>
          <a:p>
            <a:pPr marL="0" indent="0">
              <a:lnSpc>
                <a:spcPct val="100000"/>
              </a:lnSpc>
              <a:spcBef>
                <a:spcPts val="0"/>
              </a:spcBef>
              <a:spcAft>
                <a:spcPts val="300"/>
              </a:spcAft>
              <a:buNone/>
            </a:pPr>
            <a:r>
              <a:rPr lang="es-MX" sz="1200" dirty="0">
                <a:latin typeface="Open Sans" panose="020B0606030504020204" pitchFamily="34" charset="0"/>
                <a:ea typeface="Open Sans" panose="020B0606030504020204" pitchFamily="34" charset="0"/>
                <a:cs typeface="Open Sans" panose="020B0606030504020204" pitchFamily="34" charset="0"/>
              </a:rPr>
              <a:t>Sígueme en @Juantífico | </a:t>
            </a:r>
            <a:r>
              <a:rPr lang="es-MX" sz="1200" dirty="0">
                <a:latin typeface="Open Sans" panose="020B0606030504020204" pitchFamily="34" charset="0"/>
                <a:ea typeface="Open Sans" panose="020B0606030504020204" pitchFamily="34" charset="0"/>
                <a:cs typeface="Open Sans" panose="020B0606030504020204" pitchFamily="34" charset="0"/>
                <a:hlinkClick r:id="rId4"/>
              </a:rPr>
              <a:t>youtube.com/juantifico</a:t>
            </a:r>
            <a:r>
              <a:rPr lang="es-MX" sz="1200" dirty="0">
                <a:latin typeface="Open Sans" panose="020B0606030504020204" pitchFamily="34" charset="0"/>
                <a:ea typeface="Open Sans" panose="020B0606030504020204" pitchFamily="34" charset="0"/>
                <a:cs typeface="Open Sans" panose="020B0606030504020204" pitchFamily="34" charset="0"/>
              </a:rPr>
              <a:t> | </a:t>
            </a:r>
            <a:r>
              <a:rPr lang="es-MX" sz="1200" dirty="0">
                <a:latin typeface="Open Sans" panose="020B0606030504020204" pitchFamily="34" charset="0"/>
                <a:ea typeface="Open Sans" panose="020B0606030504020204" pitchFamily="34" charset="0"/>
                <a:cs typeface="Open Sans" panose="020B0606030504020204" pitchFamily="34" charset="0"/>
                <a:hlinkClick r:id="rId5"/>
              </a:rPr>
              <a:t>facebook.com/</a:t>
            </a:r>
            <a:r>
              <a:rPr lang="es-MX" sz="1200" dirty="0" err="1">
                <a:latin typeface="Open Sans" panose="020B0606030504020204" pitchFamily="34" charset="0"/>
                <a:ea typeface="Open Sans" panose="020B0606030504020204" pitchFamily="34" charset="0"/>
                <a:cs typeface="Open Sans" panose="020B0606030504020204" pitchFamily="34" charset="0"/>
                <a:hlinkClick r:id="rId5"/>
              </a:rPr>
              <a:t>machinmastromatteo</a:t>
            </a:r>
            <a:r>
              <a:rPr lang="es-MX" sz="1200" dirty="0">
                <a:latin typeface="Open Sans" panose="020B0606030504020204" pitchFamily="34" charset="0"/>
                <a:ea typeface="Open Sans" panose="020B0606030504020204" pitchFamily="34" charset="0"/>
                <a:cs typeface="Open Sans" panose="020B0606030504020204" pitchFamily="34" charset="0"/>
              </a:rPr>
              <a:t> | </a:t>
            </a:r>
            <a:r>
              <a:rPr lang="es-MX" sz="1200" dirty="0">
                <a:latin typeface="Open Sans" panose="020B0606030504020204" pitchFamily="34" charset="0"/>
                <a:ea typeface="Open Sans" panose="020B0606030504020204" pitchFamily="34" charset="0"/>
                <a:cs typeface="Open Sans" panose="020B0606030504020204" pitchFamily="34" charset="0"/>
                <a:hlinkClick r:id="rId6"/>
              </a:rPr>
              <a:t>instagram.com/juantifico</a:t>
            </a:r>
            <a:r>
              <a:rPr lang="es-MX" sz="1200" dirty="0">
                <a:latin typeface="Open Sans" panose="020B0606030504020204" pitchFamily="34" charset="0"/>
                <a:ea typeface="Open Sans" panose="020B0606030504020204" pitchFamily="34" charset="0"/>
                <a:cs typeface="Open Sans" panose="020B0606030504020204" pitchFamily="34" charset="0"/>
              </a:rPr>
              <a:t> | </a:t>
            </a:r>
            <a:r>
              <a:rPr lang="es-MX" sz="1200" dirty="0">
                <a:latin typeface="Open Sans" panose="020B0606030504020204" pitchFamily="34" charset="0"/>
                <a:ea typeface="Open Sans" panose="020B0606030504020204" pitchFamily="34" charset="0"/>
                <a:cs typeface="Open Sans" panose="020B0606030504020204" pitchFamily="34" charset="0"/>
                <a:hlinkClick r:id="rId7"/>
              </a:rPr>
              <a:t>juantifico.com</a:t>
            </a:r>
            <a:r>
              <a:rPr lang="es-MX" sz="1200" dirty="0">
                <a:latin typeface="Open Sans" panose="020B0606030504020204" pitchFamily="34" charset="0"/>
                <a:ea typeface="Open Sans" panose="020B0606030504020204" pitchFamily="34" charset="0"/>
                <a:cs typeface="Open Sans" panose="020B0606030504020204" pitchFamily="34" charset="0"/>
              </a:rPr>
              <a:t> | </a:t>
            </a:r>
            <a:r>
              <a:rPr lang="es-MX" sz="1200" dirty="0">
                <a:latin typeface="Open Sans" panose="020B0606030504020204" pitchFamily="34" charset="0"/>
                <a:ea typeface="Open Sans" panose="020B0606030504020204" pitchFamily="34" charset="0"/>
                <a:cs typeface="Open Sans" panose="020B0606030504020204" pitchFamily="34" charset="0"/>
                <a:hlinkClick r:id="rId8"/>
              </a:rPr>
              <a:t>patreon.com/</a:t>
            </a:r>
            <a:r>
              <a:rPr lang="es-MX" sz="1200" dirty="0" err="1">
                <a:latin typeface="Open Sans" panose="020B0606030504020204" pitchFamily="34" charset="0"/>
                <a:ea typeface="Open Sans" panose="020B0606030504020204" pitchFamily="34" charset="0"/>
                <a:cs typeface="Open Sans" panose="020B0606030504020204" pitchFamily="34" charset="0"/>
                <a:hlinkClick r:id="rId8"/>
              </a:rPr>
              <a:t>juantifico</a:t>
            </a:r>
            <a:r>
              <a:rPr lang="es-MX" sz="1200" dirty="0">
                <a:latin typeface="Open Sans" panose="020B0606030504020204" pitchFamily="34" charset="0"/>
                <a:ea typeface="Open Sans" panose="020B0606030504020204" pitchFamily="34" charset="0"/>
                <a:cs typeface="Open Sans" panose="020B0606030504020204" pitchFamily="34" charset="0"/>
              </a:rPr>
              <a:t> | </a:t>
            </a:r>
            <a:r>
              <a:rPr lang="es-MX" sz="1200" dirty="0">
                <a:latin typeface="Open Sans" panose="020B0606030504020204" pitchFamily="34" charset="0"/>
                <a:ea typeface="Open Sans" panose="020B0606030504020204" pitchFamily="34" charset="0"/>
                <a:cs typeface="Open Sans" panose="020B0606030504020204" pitchFamily="34" charset="0"/>
                <a:hlinkClick r:id="rId9"/>
              </a:rPr>
              <a:t>0000-0003-4884-0474</a:t>
            </a:r>
            <a:endParaRPr lang="es-MX" sz="1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descr="A person in a suit&#10;&#10;Description automatically generated with low confidence">
            <a:extLst>
              <a:ext uri="{FF2B5EF4-FFF2-40B4-BE49-F238E27FC236}">
                <a16:creationId xmlns:a16="http://schemas.microsoft.com/office/drawing/2014/main" id="{11B29C26-3AA9-5277-F225-A83B89DCAD3F}"/>
              </a:ext>
            </a:extLst>
          </p:cNvPr>
          <p:cNvPicPr>
            <a:picLocks noChangeAspect="1"/>
          </p:cNvPicPr>
          <p:nvPr/>
        </p:nvPicPr>
        <p:blipFill rotWithShape="1">
          <a:blip r:embed="rId10" cstate="screen">
            <a:extLst>
              <a:ext uri="{28A0092B-C50C-407E-A947-70E740481C1C}">
                <a14:useLocalDpi xmlns:a14="http://schemas.microsoft.com/office/drawing/2010/main" val="0"/>
              </a:ext>
            </a:extLst>
          </a:blip>
          <a:srcRect/>
          <a:stretch/>
        </p:blipFill>
        <p:spPr>
          <a:xfrm>
            <a:off x="-74367" y="498763"/>
            <a:ext cx="4298444" cy="635923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878721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triangles on a black background&#10;&#10;Description automatically generated">
            <a:extLst>
              <a:ext uri="{FF2B5EF4-FFF2-40B4-BE49-F238E27FC236}">
                <a16:creationId xmlns:a16="http://schemas.microsoft.com/office/drawing/2014/main" id="{3C95A13B-DB6C-AE95-3E30-B2043EA1C733}"/>
              </a:ext>
            </a:extLst>
          </p:cNvPr>
          <p:cNvPicPr>
            <a:picLocks noChangeAspect="1"/>
          </p:cNvPicPr>
          <p:nvPr/>
        </p:nvPicPr>
        <p:blipFill>
          <a:blip r:embed="rId2">
            <a:alphaModFix amt="30000"/>
            <a:extLst>
              <a:ext uri="{BEBA8EAE-BF5A-486C-A8C5-ECC9F3942E4B}">
                <a14:imgProps xmlns:a14="http://schemas.microsoft.com/office/drawing/2010/main">
                  <a14:imgLayer r:embed="rId3">
                    <a14:imgEffect>
                      <a14:sharpenSoften amount="-30000"/>
                    </a14:imgEffect>
                  </a14:imgLayer>
                </a14:imgProps>
              </a:ext>
              <a:ext uri="{28A0092B-C50C-407E-A947-70E740481C1C}">
                <a14:useLocalDpi xmlns:a14="http://schemas.microsoft.com/office/drawing/2010/main" val="0"/>
              </a:ext>
            </a:extLst>
          </a:blip>
          <a:stretch>
            <a:fillRect/>
          </a:stretch>
        </p:blipFill>
        <p:spPr>
          <a:xfrm>
            <a:off x="0" y="-424542"/>
            <a:ext cx="14565084" cy="7282542"/>
          </a:xfrm>
          <a:prstGeom prst="rect">
            <a:avLst/>
          </a:prstGeom>
        </p:spPr>
      </p:pic>
      <p:graphicFrame>
        <p:nvGraphicFramePr>
          <p:cNvPr id="5" name="Content Placeholder 4">
            <a:extLst>
              <a:ext uri="{FF2B5EF4-FFF2-40B4-BE49-F238E27FC236}">
                <a16:creationId xmlns:a16="http://schemas.microsoft.com/office/drawing/2014/main" id="{8440CE41-9D5D-9ABA-06A5-6771C9379106}"/>
              </a:ext>
            </a:extLst>
          </p:cNvPr>
          <p:cNvGraphicFramePr>
            <a:graphicFrameLocks noGrp="1"/>
          </p:cNvGraphicFramePr>
          <p:nvPr>
            <p:ph idx="1"/>
            <p:extLst>
              <p:ext uri="{D42A27DB-BD31-4B8C-83A1-F6EECF244321}">
                <p14:modId xmlns:p14="http://schemas.microsoft.com/office/powerpoint/2010/main" val="3380788365"/>
              </p:ext>
            </p:extLst>
          </p:nvPr>
        </p:nvGraphicFramePr>
        <p:xfrm>
          <a:off x="344213" y="1671259"/>
          <a:ext cx="11595537" cy="34786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itle 1">
            <a:extLst>
              <a:ext uri="{FF2B5EF4-FFF2-40B4-BE49-F238E27FC236}">
                <a16:creationId xmlns:a16="http://schemas.microsoft.com/office/drawing/2014/main" id="{439FC423-4911-824B-BC4E-5830CF05C783}"/>
              </a:ext>
            </a:extLst>
          </p:cNvPr>
          <p:cNvSpPr>
            <a:spLocks noGrp="1"/>
          </p:cNvSpPr>
          <p:nvPr>
            <p:ph type="title"/>
          </p:nvPr>
        </p:nvSpPr>
        <p:spPr>
          <a:xfrm>
            <a:off x="870302" y="4382108"/>
            <a:ext cx="10515600" cy="718240"/>
          </a:xfrm>
        </p:spPr>
        <p:txBody>
          <a:bodyPr>
            <a:normAutofit/>
          </a:bodyPr>
          <a:lstStyle/>
          <a:p>
            <a:pPr algn="ctr"/>
            <a:r>
              <a:rPr lang="es-VE" sz="2400" spc="8000" dirty="0">
                <a:latin typeface="Open Sans" panose="020B0606030504020204" pitchFamily="34" charset="0"/>
                <a:ea typeface="Open Sans" panose="020B0606030504020204" pitchFamily="34" charset="0"/>
                <a:cs typeface="Open Sans" panose="020B0606030504020204" pitchFamily="34" charset="0"/>
              </a:rPr>
              <a:t>PROGRAMA</a:t>
            </a:r>
            <a:endParaRPr lang="es-MX" sz="2400" spc="8000"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TextBox 2">
            <a:extLst>
              <a:ext uri="{FF2B5EF4-FFF2-40B4-BE49-F238E27FC236}">
                <a16:creationId xmlns:a16="http://schemas.microsoft.com/office/drawing/2014/main" id="{0AA56DAF-8DAF-589F-C6AD-C805C5A2A03A}"/>
              </a:ext>
            </a:extLst>
          </p:cNvPr>
          <p:cNvSpPr txBox="1"/>
          <p:nvPr/>
        </p:nvSpPr>
        <p:spPr>
          <a:xfrm>
            <a:off x="0" y="6574220"/>
            <a:ext cx="8460827" cy="276999"/>
          </a:xfrm>
          <a:prstGeom prst="rect">
            <a:avLst/>
          </a:prstGeom>
          <a:noFill/>
        </p:spPr>
        <p:txBody>
          <a:bodyPr wrap="square" rtlCol="0">
            <a:spAutoFit/>
          </a:bodyPr>
          <a:lstStyle/>
          <a:p>
            <a:r>
              <a:rPr lang="es-VE" sz="1200" dirty="0">
                <a:latin typeface="Open Sans" panose="020B0606030504020204" pitchFamily="34" charset="0"/>
                <a:ea typeface="Open Sans" panose="020B0606030504020204" pitchFamily="34" charset="0"/>
                <a:cs typeface="Open Sans" panose="020B0606030504020204" pitchFamily="34" charset="0"/>
              </a:rPr>
              <a:t>Imágenes complementarias de </a:t>
            </a:r>
            <a:r>
              <a:rPr lang="es-VE" sz="1200" dirty="0" err="1">
                <a:latin typeface="Open Sans" panose="020B0606030504020204" pitchFamily="34" charset="0"/>
                <a:ea typeface="Open Sans" panose="020B0606030504020204" pitchFamily="34" charset="0"/>
                <a:cs typeface="Open Sans" panose="020B0606030504020204" pitchFamily="34" charset="0"/>
                <a:hlinkClick r:id="rId9"/>
              </a:rPr>
              <a:t>Pexels</a:t>
            </a:r>
            <a:r>
              <a:rPr lang="es-VE" sz="1200" dirty="0">
                <a:latin typeface="Open Sans" panose="020B0606030504020204" pitchFamily="34" charset="0"/>
                <a:ea typeface="Open Sans" panose="020B0606030504020204" pitchFamily="34" charset="0"/>
                <a:cs typeface="Open Sans" panose="020B0606030504020204" pitchFamily="34" charset="0"/>
              </a:rPr>
              <a:t> y DALL-E</a:t>
            </a: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72956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veral paper notes with a question mark&#10;&#10;Description automatically generated">
            <a:extLst>
              <a:ext uri="{FF2B5EF4-FFF2-40B4-BE49-F238E27FC236}">
                <a16:creationId xmlns:a16="http://schemas.microsoft.com/office/drawing/2014/main" id="{F80A4235-4268-BD16-197A-50C0EBF52F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82C31166-4FCB-A14F-F38B-94AD6BB406C4}"/>
              </a:ext>
            </a:extLst>
          </p:cNvPr>
          <p:cNvSpPr txBox="1"/>
          <p:nvPr/>
        </p:nvSpPr>
        <p:spPr>
          <a:xfrm>
            <a:off x="43544" y="91439"/>
            <a:ext cx="5704115" cy="3354765"/>
          </a:xfrm>
          <a:prstGeom prst="rect">
            <a:avLst/>
          </a:prstGeom>
          <a:noFill/>
        </p:spPr>
        <p:txBody>
          <a:bodyPr wrap="square" rtlCol="0">
            <a:spAutoFit/>
          </a:bodyPr>
          <a:lstStyle/>
          <a:p>
            <a:pPr algn="ctr"/>
            <a:r>
              <a:rPr lang="es-VE" sz="32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Consulta:</a:t>
            </a:r>
          </a:p>
          <a:p>
            <a:pPr algn="ctr"/>
            <a:r>
              <a:rPr lang="es-VE" sz="32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a:t>
            </a:r>
            <a:r>
              <a:rPr lang="es-MX" sz="32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Quieres incorporar la IA </a:t>
            </a:r>
          </a:p>
          <a:p>
            <a:pPr algn="ctr"/>
            <a:r>
              <a:rPr lang="es-MX" sz="32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en tu revista? </a:t>
            </a:r>
          </a:p>
          <a:p>
            <a:pPr algn="ctr"/>
            <a:r>
              <a:rPr lang="es-MX" sz="32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¿Para qué</a:t>
            </a:r>
            <a:r>
              <a:rPr lang="es-VE" sz="32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a:t>
            </a:r>
          </a:p>
          <a:p>
            <a:pPr algn="ctr"/>
            <a:endParaRPr lang="es-VE"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endParaRPr>
          </a:p>
          <a:p>
            <a:pPr algn="ctr"/>
            <a:r>
              <a:rPr lang="es-MX"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hlinkClick r:id="rId3">
                  <a:extLst>
                    <a:ext uri="{A12FA001-AC4F-418D-AE19-62706E023703}">
                      <ahyp:hlinkClr xmlns:ahyp="http://schemas.microsoft.com/office/drawing/2018/hyperlinkcolor" val="tx"/>
                    </a:ext>
                  </a:extLst>
                </a:hlinkClick>
              </a:rPr>
              <a:t>menti.com</a:t>
            </a:r>
            <a:endParaRPr lang="es-MX"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endParaRPr>
          </a:p>
          <a:p>
            <a:pPr algn="ctr"/>
            <a:r>
              <a:rPr lang="es-MX"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Código: 7832 6580</a:t>
            </a:r>
          </a:p>
        </p:txBody>
      </p:sp>
      <p:pic>
        <p:nvPicPr>
          <p:cNvPr id="4" name="Picture 3" descr="A qr code on a white background&#10;&#10;Description automatically generated">
            <a:extLst>
              <a:ext uri="{FF2B5EF4-FFF2-40B4-BE49-F238E27FC236}">
                <a16:creationId xmlns:a16="http://schemas.microsoft.com/office/drawing/2014/main" id="{2710FD32-53E5-D4CA-297C-D5198F356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6099" y="3657883"/>
            <a:ext cx="2919004" cy="2919004"/>
          </a:xfrm>
          <a:prstGeom prst="rect">
            <a:avLst/>
          </a:prstGeom>
        </p:spPr>
      </p:pic>
    </p:spTree>
    <p:extLst>
      <p:ext uri="{BB962C8B-B14F-4D97-AF65-F5344CB8AC3E}">
        <p14:creationId xmlns:p14="http://schemas.microsoft.com/office/powerpoint/2010/main" val="4072910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erson with his hand up to his face&#10;&#10;Description automatically generated">
            <a:extLst>
              <a:ext uri="{FF2B5EF4-FFF2-40B4-BE49-F238E27FC236}">
                <a16:creationId xmlns:a16="http://schemas.microsoft.com/office/drawing/2014/main" id="{825FFE35-DB9B-98BA-EC8C-03A075B403B2}"/>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398520" y="10"/>
            <a:ext cx="8793480" cy="6857990"/>
          </a:xfrm>
          <a:prstGeom prst="rect">
            <a:avLst/>
          </a:prstGeom>
        </p:spPr>
      </p:pic>
      <p:sp>
        <p:nvSpPr>
          <p:cNvPr id="14" name="Rectangle 13">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5DBB9F0-3280-988B-365A-A0C8D172F608}"/>
              </a:ext>
            </a:extLst>
          </p:cNvPr>
          <p:cNvSpPr>
            <a:spLocks noGrp="1"/>
          </p:cNvSpPr>
          <p:nvPr>
            <p:ph type="title"/>
          </p:nvPr>
        </p:nvSpPr>
        <p:spPr>
          <a:xfrm>
            <a:off x="481029" y="2448534"/>
            <a:ext cx="4484671" cy="1950238"/>
          </a:xfrm>
        </p:spPr>
        <p:txBody>
          <a:bodyPr vert="horz" lIns="91440" tIns="45720" rIns="91440" bIns="45720" rtlCol="0" anchor="b">
            <a:noAutofit/>
          </a:bodyPr>
          <a:lstStyle/>
          <a:p>
            <a:r>
              <a:rPr lang="es-MX"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Problemas con la IA </a:t>
            </a:r>
            <a:br>
              <a:rPr lang="es-MX"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br>
            <a:r>
              <a:rPr lang="es-MX"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en la investigación </a:t>
            </a:r>
            <a:br>
              <a:rPr lang="es-MX"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br>
            <a:r>
              <a:rPr lang="es-MX"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y publicación científica</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5936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close-up of a fire&#10;&#10;Description automatically generated with medium confidence">
            <a:extLst>
              <a:ext uri="{FF2B5EF4-FFF2-40B4-BE49-F238E27FC236}">
                <a16:creationId xmlns:a16="http://schemas.microsoft.com/office/drawing/2014/main" id="{98844F91-86F3-77E3-6D8D-E657D2EC84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D0BBCC0-7762-A9C6-A1C4-27C2CC94F99A}"/>
              </a:ext>
            </a:extLst>
          </p:cNvPr>
          <p:cNvSpPr>
            <a:spLocks noGrp="1"/>
          </p:cNvSpPr>
          <p:nvPr>
            <p:ph type="title"/>
          </p:nvPr>
        </p:nvSpPr>
        <p:spPr>
          <a:xfrm>
            <a:off x="331076" y="105212"/>
            <a:ext cx="10515600" cy="1325563"/>
          </a:xfrm>
        </p:spPr>
        <p:txBody>
          <a:bodyPr>
            <a:normAutofit/>
          </a:bodyPr>
          <a:lstStyle/>
          <a:p>
            <a:r>
              <a:rPr lang="es-VE" sz="2800" dirty="0" err="1">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Preprint</a:t>
            </a:r>
            <a:r>
              <a:rPr lang="es-VE"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 con </a:t>
            </a:r>
            <a:r>
              <a:rPr lang="es-VE" sz="2800" dirty="0" err="1">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ChatGPT</a:t>
            </a:r>
            <a:r>
              <a:rPr lang="es-VE"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 como coautor</a:t>
            </a:r>
          </a:p>
        </p:txBody>
      </p:sp>
      <p:grpSp>
        <p:nvGrpSpPr>
          <p:cNvPr id="12" name="Group 11">
            <a:extLst>
              <a:ext uri="{FF2B5EF4-FFF2-40B4-BE49-F238E27FC236}">
                <a16:creationId xmlns:a16="http://schemas.microsoft.com/office/drawing/2014/main" id="{D0DCE9EC-E848-69BD-27A2-0B686F69D543}"/>
              </a:ext>
            </a:extLst>
          </p:cNvPr>
          <p:cNvGrpSpPr/>
          <p:nvPr/>
        </p:nvGrpSpPr>
        <p:grpSpPr>
          <a:xfrm>
            <a:off x="213062" y="1528272"/>
            <a:ext cx="5097518" cy="5171367"/>
            <a:chOff x="491358" y="1549538"/>
            <a:chExt cx="5097518" cy="5171367"/>
          </a:xfrm>
        </p:grpSpPr>
        <p:pic>
          <p:nvPicPr>
            <p:cNvPr id="5" name="Picture 4">
              <a:extLst>
                <a:ext uri="{FF2B5EF4-FFF2-40B4-BE49-F238E27FC236}">
                  <a16:creationId xmlns:a16="http://schemas.microsoft.com/office/drawing/2014/main" id="{1307AC56-7CAB-93AB-FD66-EDB944F2E40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91358" y="1549538"/>
              <a:ext cx="5097518" cy="4914570"/>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F4AE7215-ECE7-F6A3-9CEC-7449AA813CCA}"/>
                </a:ext>
              </a:extLst>
            </p:cNvPr>
            <p:cNvSpPr txBox="1"/>
            <p:nvPr/>
          </p:nvSpPr>
          <p:spPr>
            <a:xfrm>
              <a:off x="491358" y="6474684"/>
              <a:ext cx="4157869"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4"/>
                </a:rPr>
                <a:t>https://www.medrxiv.org/content/10.1101/2022.12.19.22283643v2</a:t>
              </a:r>
              <a:r>
                <a:rPr kumimoji="0" lang="en-US" sz="1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grpSp>
        <p:nvGrpSpPr>
          <p:cNvPr id="13" name="Group 12">
            <a:extLst>
              <a:ext uri="{FF2B5EF4-FFF2-40B4-BE49-F238E27FC236}">
                <a16:creationId xmlns:a16="http://schemas.microsoft.com/office/drawing/2014/main" id="{6DD2BDED-9664-F550-959B-413E35924CBA}"/>
              </a:ext>
            </a:extLst>
          </p:cNvPr>
          <p:cNvGrpSpPr/>
          <p:nvPr/>
        </p:nvGrpSpPr>
        <p:grpSpPr>
          <a:xfrm>
            <a:off x="5822008" y="1461874"/>
            <a:ext cx="6281682" cy="5222955"/>
            <a:chOff x="5702739" y="1547807"/>
            <a:chExt cx="6281682" cy="5222955"/>
          </a:xfrm>
        </p:grpSpPr>
        <p:pic>
          <p:nvPicPr>
            <p:cNvPr id="9" name="Picture 8">
              <a:extLst>
                <a:ext uri="{FF2B5EF4-FFF2-40B4-BE49-F238E27FC236}">
                  <a16:creationId xmlns:a16="http://schemas.microsoft.com/office/drawing/2014/main" id="{B43A6C62-A544-1283-85B7-C11C3EAF48C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5728139" y="1547807"/>
              <a:ext cx="6256282" cy="4505123"/>
            </a:xfrm>
            <a:prstGeom prst="rect">
              <a:avLst/>
            </a:prstGeom>
            <a:effectLst>
              <a:outerShdw blurRad="63500" sx="102000" sy="102000" algn="ctr" rotWithShape="0">
                <a:prstClr val="black">
                  <a:alpha val="40000"/>
                </a:prstClr>
              </a:outerShdw>
            </a:effectLst>
          </p:spPr>
        </p:pic>
        <p:sp>
          <p:nvSpPr>
            <p:cNvPr id="11" name="TextBox 10">
              <a:extLst>
                <a:ext uri="{FF2B5EF4-FFF2-40B4-BE49-F238E27FC236}">
                  <a16:creationId xmlns:a16="http://schemas.microsoft.com/office/drawing/2014/main" id="{96E8C21D-784D-3FA0-7C95-A0DA8B698180}"/>
                </a:ext>
              </a:extLst>
            </p:cNvPr>
            <p:cNvSpPr txBox="1"/>
            <p:nvPr/>
          </p:nvSpPr>
          <p:spPr>
            <a:xfrm>
              <a:off x="5702739" y="6062876"/>
              <a:ext cx="6256282" cy="707886"/>
            </a:xfrm>
            <a:prstGeom prst="rect">
              <a:avLst/>
            </a:prstGeom>
            <a:noFill/>
          </p:spPr>
          <p:txBody>
            <a:bodyPr wrap="square">
              <a:spAutoFit/>
            </a:bodyPr>
            <a:lstStyle/>
            <a:p>
              <a:pPr marL="233363" marR="0" lvl="0" indent="-233363" algn="just"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Kung, T., Cheatham, M., </a:t>
              </a:r>
              <a:r>
                <a:rPr kumimoji="0" lang="en-US" sz="1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Medenilla</a:t>
              </a:r>
              <a:r>
                <a:rPr kumimoji="0" lang="en-US" sz="1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 </a:t>
              </a:r>
              <a:r>
                <a:rPr kumimoji="0" lang="en-US" sz="1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Sillos</a:t>
              </a:r>
              <a:r>
                <a:rPr kumimoji="0" lang="en-US" sz="1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C., De Leon, L., </a:t>
              </a:r>
              <a:r>
                <a:rPr kumimoji="0" lang="en-US" sz="1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Elepaño</a:t>
              </a:r>
              <a:r>
                <a:rPr kumimoji="0" lang="en-US" sz="1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C., </a:t>
              </a:r>
              <a:r>
                <a:rPr kumimoji="0" lang="en-US" sz="1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Madriaga</a:t>
              </a:r>
              <a:r>
                <a:rPr kumimoji="0" lang="en-US" sz="1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M., </a:t>
              </a:r>
              <a:r>
                <a:rPr kumimoji="0" lang="en-US" sz="1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Aggabao</a:t>
              </a:r>
              <a:r>
                <a:rPr kumimoji="0" lang="en-US" sz="1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R., Diaz-Candido, G., </a:t>
              </a:r>
              <a:r>
                <a:rPr kumimoji="0" lang="en-US" sz="1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Maningo</a:t>
              </a:r>
              <a:r>
                <a:rPr kumimoji="0" lang="en-US" sz="1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J., y Tseng, V. (2023). Performance of </a:t>
              </a:r>
              <a:r>
                <a:rPr kumimoji="0" lang="en-US" sz="1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ChatGPT</a:t>
              </a:r>
              <a:r>
                <a:rPr kumimoji="0" lang="en-US" sz="1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on </a:t>
              </a:r>
              <a:r>
                <a:rPr kumimoji="0" lang="en-US" sz="1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USMLE</a:t>
              </a:r>
              <a:r>
                <a:rPr kumimoji="0" lang="en-US" sz="1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Potential for AI-assisted medical education using large language models. </a:t>
              </a:r>
              <a:r>
                <a:rPr kumimoji="0" lang="en-US" sz="1000" b="0" i="1"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PLOS Digital Health, 2</a:t>
              </a:r>
              <a:r>
                <a:rPr kumimoji="0" lang="en-US" sz="1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 </a:t>
              </a:r>
              <a:r>
                <a:rPr kumimoji="0" lang="en-US" sz="1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e0000198</a:t>
              </a:r>
              <a:r>
                <a:rPr kumimoji="0" lang="en-US" sz="1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1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6"/>
                </a:rPr>
                <a:t>https://doi.org/10.1371/journal.pdig.0000198</a:t>
              </a:r>
              <a:r>
                <a:rPr kumimoji="0" lang="en-US" sz="1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mc:AlternateContent xmlns:mc="http://schemas.openxmlformats.org/markup-compatibility/2006" xmlns:p14="http://schemas.microsoft.com/office/powerpoint/2010/main">
        <mc:Choice Requires="p14">
          <p:contentPart p14:bwMode="auto" r:id="rId7">
            <p14:nvContentPartPr>
              <p14:cNvPr id="18" name="Ink 17">
                <a:extLst>
                  <a:ext uri="{FF2B5EF4-FFF2-40B4-BE49-F238E27FC236}">
                    <a16:creationId xmlns:a16="http://schemas.microsoft.com/office/drawing/2014/main" id="{3EE18193-B1DE-2071-4629-C98E48B057A3}"/>
                  </a:ext>
                </a:extLst>
              </p14:cNvPr>
              <p14:cNvContentPartPr/>
              <p14:nvPr/>
            </p14:nvContentPartPr>
            <p14:xfrm>
              <a:off x="1996796" y="3341942"/>
              <a:ext cx="314280" cy="360"/>
            </p14:xfrm>
          </p:contentPart>
        </mc:Choice>
        <mc:Fallback xmlns="">
          <p:pic>
            <p:nvPicPr>
              <p:cNvPr id="18" name="Ink 17">
                <a:extLst>
                  <a:ext uri="{FF2B5EF4-FFF2-40B4-BE49-F238E27FC236}">
                    <a16:creationId xmlns:a16="http://schemas.microsoft.com/office/drawing/2014/main" id="{3EE18193-B1DE-2071-4629-C98E48B057A3}"/>
                  </a:ext>
                </a:extLst>
              </p:cNvPr>
              <p:cNvPicPr/>
              <p:nvPr/>
            </p:nvPicPr>
            <p:blipFill>
              <a:blip r:embed="rId8"/>
              <a:stretch>
                <a:fillRect/>
              </a:stretch>
            </p:blipFill>
            <p:spPr>
              <a:xfrm>
                <a:off x="1942796" y="3234302"/>
                <a:ext cx="421920" cy="216000"/>
              </a:xfrm>
              <a:prstGeom prst="rect">
                <a:avLst/>
              </a:prstGeom>
            </p:spPr>
          </p:pic>
        </mc:Fallback>
      </mc:AlternateContent>
    </p:spTree>
    <p:extLst>
      <p:ext uri="{BB962C8B-B14F-4D97-AF65-F5344CB8AC3E}">
        <p14:creationId xmlns:p14="http://schemas.microsoft.com/office/powerpoint/2010/main" val="2032476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lose-up of a fire&#10;&#10;Description automatically generated with medium confidence">
            <a:extLst>
              <a:ext uri="{FF2B5EF4-FFF2-40B4-BE49-F238E27FC236}">
                <a16:creationId xmlns:a16="http://schemas.microsoft.com/office/drawing/2014/main" id="{98844F91-86F3-77E3-6D8D-E657D2EC842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
          <a:stretch/>
        </p:blipFill>
        <p:spPr>
          <a:xfrm>
            <a:off x="0" y="0"/>
            <a:ext cx="12192000" cy="6858000"/>
          </a:xfrm>
          <a:prstGeom prst="rect">
            <a:avLst/>
          </a:prstGeom>
        </p:spPr>
      </p:pic>
      <p:sp>
        <p:nvSpPr>
          <p:cNvPr id="14" name="Rectangle 13">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Rounded Corners 16">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26E8F62-94FF-F4A6-4CF4-EA107DBEBFC7}"/>
              </a:ext>
            </a:extLst>
          </p:cNvPr>
          <p:cNvSpPr txBox="1"/>
          <p:nvPr/>
        </p:nvSpPr>
        <p:spPr>
          <a:xfrm>
            <a:off x="452813" y="5633720"/>
            <a:ext cx="9078562" cy="493811"/>
          </a:xfrm>
          <a:prstGeom prst="rect">
            <a:avLst/>
          </a:prstGeom>
        </p:spPr>
        <p:txBody>
          <a:bodyPr vert="horz" lIns="91440" tIns="45720" rIns="91440" bIns="45720" rtlCol="0" anchor="b">
            <a:normAutofit/>
          </a:bodyPr>
          <a:lstStyle/>
          <a:p>
            <a:pPr marR="0" lvl="0" indent="0" fontAlgn="auto">
              <a:lnSpc>
                <a:spcPct val="90000"/>
              </a:lnSpc>
              <a:spcBef>
                <a:spcPct val="0"/>
              </a:spcBef>
              <a:spcAft>
                <a:spcPts val="600"/>
              </a:spcAft>
              <a:buClrTx/>
              <a:buSzTx/>
              <a:tabLst/>
              <a:defRPr/>
            </a:pPr>
            <a:r>
              <a:rPr lang="en-US" sz="2800" dirty="0">
                <a:solidFill>
                  <a:schemeClr val="bg1">
                    <a:lumMod val="85000"/>
                  </a:schemeClr>
                </a:solidFill>
                <a:effectLst>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¡“La </a:t>
            </a:r>
            <a:r>
              <a:rPr lang="en-US" sz="2800" dirty="0" err="1">
                <a:solidFill>
                  <a:schemeClr val="bg1">
                    <a:lumMod val="85000"/>
                  </a:schemeClr>
                </a:solidFill>
                <a:effectLst>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trampa</a:t>
            </a:r>
            <a:r>
              <a:rPr lang="en-US" sz="2800" dirty="0">
                <a:solidFill>
                  <a:schemeClr val="bg1">
                    <a:lumMod val="85000"/>
                  </a:schemeClr>
                </a:solidFill>
                <a:effectLst>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 sale”!</a:t>
            </a:r>
          </a:p>
        </p:txBody>
      </p:sp>
    </p:spTree>
    <p:extLst>
      <p:ext uri="{BB962C8B-B14F-4D97-AF65-F5344CB8AC3E}">
        <p14:creationId xmlns:p14="http://schemas.microsoft.com/office/powerpoint/2010/main" val="3432844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up of a fire&#10;&#10;Description automatically generated with medium confidence">
            <a:extLst>
              <a:ext uri="{FF2B5EF4-FFF2-40B4-BE49-F238E27FC236}">
                <a16:creationId xmlns:a16="http://schemas.microsoft.com/office/drawing/2014/main" id="{6F3D11A4-AC44-F146-7E27-A4B863A495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FCC60F53-5C99-D54C-09DE-1E6980FDBF1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382812" y="930811"/>
            <a:ext cx="7345807" cy="5292716"/>
          </a:xfrm>
          <a:prstGeom prst="rect">
            <a:avLst/>
          </a:prstGeom>
          <a:effectLst>
            <a:outerShdw blurRad="63500" sx="102000" sy="102000" algn="ctr" rotWithShape="0">
              <a:prstClr val="black">
                <a:alpha val="40000"/>
              </a:prstClr>
            </a:outerShdw>
          </a:effectLst>
        </p:spPr>
      </p:pic>
      <p:sp>
        <p:nvSpPr>
          <p:cNvPr id="14" name="TextBox 13">
            <a:extLst>
              <a:ext uri="{FF2B5EF4-FFF2-40B4-BE49-F238E27FC236}">
                <a16:creationId xmlns:a16="http://schemas.microsoft.com/office/drawing/2014/main" id="{8DD7DD66-3E41-CA95-2939-33FA46481D1F}"/>
              </a:ext>
            </a:extLst>
          </p:cNvPr>
          <p:cNvSpPr txBox="1"/>
          <p:nvPr/>
        </p:nvSpPr>
        <p:spPr>
          <a:xfrm>
            <a:off x="4370112" y="6238666"/>
            <a:ext cx="7462345" cy="415498"/>
          </a:xfrm>
          <a:prstGeom prst="rect">
            <a:avLst/>
          </a:prstGeom>
          <a:noFill/>
        </p:spPr>
        <p:txBody>
          <a:bodyPr wrap="square">
            <a:spAutoFit/>
          </a:bodyPr>
          <a:lstStyle/>
          <a:p>
            <a:pPr marL="173038" marR="0" lvl="0" indent="-173038"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Tsai, C.., Yeh, Y., Tsai, L., y Chou, E. (2023). The efficacy of transvaginal ultrasound-guided </a:t>
            </a:r>
            <a:r>
              <a:rPr kumimoji="0" lang="en-US" sz="1000" b="0" i="0" u="none" strike="noStrike" kern="1200" cap="none" spc="0" normalizeH="0" baseline="0" noProof="0" dirty="0" err="1">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BoNT</a:t>
            </a:r>
            <a:r>
              <a:rPr kumimoji="0" lang="en-US" sz="1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 external sphincter injection in female patients with underactive bladder. </a:t>
            </a:r>
            <a:r>
              <a:rPr kumimoji="0" lang="en-US" sz="1000" b="0" i="1"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Toxins</a:t>
            </a:r>
            <a:r>
              <a:rPr kumimoji="0" lang="en-US" sz="1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1000" b="0" i="1"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15</a:t>
            </a:r>
            <a:r>
              <a:rPr kumimoji="0" lang="en-US" sz="1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 199. </a:t>
            </a:r>
            <a:r>
              <a:rPr kumimoji="0" lang="en-US" sz="1000" b="0" i="0" u="none" strike="noStrike" kern="1200" cap="none" spc="0" normalizeH="0" baseline="0" noProof="0" dirty="0">
                <a:ln>
                  <a:noFill/>
                </a:ln>
                <a:solidFill>
                  <a:srgbClr val="222222"/>
                </a:solidFill>
                <a:effectLst/>
                <a:uLnTx/>
                <a:uFillTx/>
                <a:latin typeface="Open Sans" panose="020B0606030504020204" pitchFamily="34" charset="0"/>
                <a:ea typeface="Open Sans" panose="020B0606030504020204" pitchFamily="34" charset="0"/>
                <a:cs typeface="Open Sans" panose="020B0606030504020204" pitchFamily="34" charset="0"/>
                <a:hlinkClick r:id="rId4"/>
              </a:rPr>
              <a:t>http://doi.org/10.3390/toxins15030199</a:t>
            </a:r>
            <a:r>
              <a:rPr kumimoji="0" lang="en-US" sz="1000" b="0" i="0" u="none" strike="noStrike" kern="1200" cap="none" spc="0" normalizeH="0" baseline="0" noProof="0" dirty="0">
                <a:ln>
                  <a:noFill/>
                </a:ln>
                <a:solidFill>
                  <a:srgbClr val="222222"/>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kumimoji="0" lang="en-US" sz="1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6" name="Group 5">
            <a:extLst>
              <a:ext uri="{FF2B5EF4-FFF2-40B4-BE49-F238E27FC236}">
                <a16:creationId xmlns:a16="http://schemas.microsoft.com/office/drawing/2014/main" id="{FFF49166-3040-AEAC-9C12-AA30503A9CFB}"/>
              </a:ext>
            </a:extLst>
          </p:cNvPr>
          <p:cNvGrpSpPr/>
          <p:nvPr/>
        </p:nvGrpSpPr>
        <p:grpSpPr>
          <a:xfrm>
            <a:off x="368300" y="2414663"/>
            <a:ext cx="4660900" cy="2730500"/>
            <a:chOff x="3136900" y="0"/>
            <a:chExt cx="4660900" cy="2730500"/>
          </a:xfrm>
          <a:effectLst>
            <a:outerShdw blurRad="63500" sx="102000" sy="102000" algn="ctr" rotWithShape="0">
              <a:prstClr val="black">
                <a:alpha val="40000"/>
              </a:prstClr>
            </a:outerShdw>
          </a:effectLst>
        </p:grpSpPr>
        <p:pic>
          <p:nvPicPr>
            <p:cNvPr id="3" name="Picture 2">
              <a:extLst>
                <a:ext uri="{FF2B5EF4-FFF2-40B4-BE49-F238E27FC236}">
                  <a16:creationId xmlns:a16="http://schemas.microsoft.com/office/drawing/2014/main" id="{30A2F96B-2403-CB8E-5277-BE902F98B84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3136900" y="0"/>
              <a:ext cx="4660900" cy="1816100"/>
            </a:xfrm>
            <a:prstGeom prst="rect">
              <a:avLst/>
            </a:prstGeom>
          </p:spPr>
        </p:pic>
        <p:pic>
          <p:nvPicPr>
            <p:cNvPr id="5" name="Picture 4">
              <a:extLst>
                <a:ext uri="{FF2B5EF4-FFF2-40B4-BE49-F238E27FC236}">
                  <a16:creationId xmlns:a16="http://schemas.microsoft.com/office/drawing/2014/main" id="{05749CBB-4315-DCAC-493D-891463B1926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3136900" y="1790700"/>
              <a:ext cx="4660900" cy="939800"/>
            </a:xfrm>
            <a:prstGeom prst="rect">
              <a:avLst/>
            </a:prstGeom>
          </p:spPr>
        </p:pic>
      </p:grpSp>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20A5FD3D-56C0-43D2-B199-564ED9A9A5B1}"/>
                  </a:ext>
                </a:extLst>
              </p14:cNvPr>
              <p14:cNvContentPartPr/>
              <p14:nvPr/>
            </p14:nvContentPartPr>
            <p14:xfrm>
              <a:off x="6146220" y="5218800"/>
              <a:ext cx="1256400" cy="13320"/>
            </p14:xfrm>
          </p:contentPart>
        </mc:Choice>
        <mc:Fallback xmlns="">
          <p:pic>
            <p:nvPicPr>
              <p:cNvPr id="9" name="Ink 8">
                <a:extLst>
                  <a:ext uri="{FF2B5EF4-FFF2-40B4-BE49-F238E27FC236}">
                    <a16:creationId xmlns:a16="http://schemas.microsoft.com/office/drawing/2014/main" id="{20A5FD3D-56C0-43D2-B199-564ED9A9A5B1}"/>
                  </a:ext>
                </a:extLst>
              </p:cNvPr>
              <p:cNvPicPr/>
              <p:nvPr/>
            </p:nvPicPr>
            <p:blipFill>
              <a:blip r:embed="rId8"/>
              <a:stretch>
                <a:fillRect/>
              </a:stretch>
            </p:blipFill>
            <p:spPr>
              <a:xfrm>
                <a:off x="6092220" y="5111160"/>
                <a:ext cx="1364040" cy="228960"/>
              </a:xfrm>
              <a:prstGeom prst="rect">
                <a:avLst/>
              </a:prstGeom>
            </p:spPr>
          </p:pic>
        </mc:Fallback>
      </mc:AlternateContent>
    </p:spTree>
    <p:extLst>
      <p:ext uri="{BB962C8B-B14F-4D97-AF65-F5344CB8AC3E}">
        <p14:creationId xmlns:p14="http://schemas.microsoft.com/office/powerpoint/2010/main" val="2614373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up of a fire&#10;&#10;Description automatically generated with medium confidence">
            <a:extLst>
              <a:ext uri="{FF2B5EF4-FFF2-40B4-BE49-F238E27FC236}">
                <a16:creationId xmlns:a16="http://schemas.microsoft.com/office/drawing/2014/main" id="{6F3D11A4-AC44-F146-7E27-A4B863A495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A4F8F614-1BC1-CB25-7CB4-05A4D4E4C65F}"/>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28600" y="152399"/>
            <a:ext cx="4785360" cy="6441831"/>
          </a:xfrm>
          <a:prstGeom prst="rect">
            <a:avLst/>
          </a:prstGeom>
        </p:spPr>
      </p:pic>
      <p:sp>
        <p:nvSpPr>
          <p:cNvPr id="10" name="TextBox 9">
            <a:extLst>
              <a:ext uri="{FF2B5EF4-FFF2-40B4-BE49-F238E27FC236}">
                <a16:creationId xmlns:a16="http://schemas.microsoft.com/office/drawing/2014/main" id="{952F08EF-93BC-B188-82C3-145E34F65871}"/>
              </a:ext>
            </a:extLst>
          </p:cNvPr>
          <p:cNvSpPr txBox="1"/>
          <p:nvPr/>
        </p:nvSpPr>
        <p:spPr>
          <a:xfrm>
            <a:off x="5029200" y="6303718"/>
            <a:ext cx="6096000" cy="246221"/>
          </a:xfrm>
          <a:prstGeom prst="rect">
            <a:avLst/>
          </a:prstGeom>
          <a:noFill/>
        </p:spPr>
        <p:txBody>
          <a:bodyPr wrap="square">
            <a:spAutoFit/>
          </a:bodyPr>
          <a:lstStyle/>
          <a:p>
            <a:r>
              <a:rPr lang="es-MX" sz="1000" dirty="0">
                <a:latin typeface="Open Sans" panose="020B0606030504020204" pitchFamily="34" charset="0"/>
                <a:ea typeface="Open Sans" panose="020B0606030504020204" pitchFamily="34" charset="0"/>
                <a:cs typeface="Open Sans" panose="020B0606030504020204" pitchFamily="34" charset="0"/>
                <a:hlinkClick r:id="rId4"/>
              </a:rPr>
              <a:t>https://twitter.com/MushtaqBilalPhD/status/1769740682632020103</a:t>
            </a:r>
            <a:r>
              <a:rPr lang="es-MX" sz="1000" dirty="0">
                <a:latin typeface="Open Sans" panose="020B0606030504020204" pitchFamily="34" charset="0"/>
                <a:ea typeface="Open Sans" panose="020B0606030504020204" pitchFamily="34" charset="0"/>
                <a:cs typeface="Open Sans" panose="020B0606030504020204" pitchFamily="34" charset="0"/>
              </a:rPr>
              <a:t> </a:t>
            </a:r>
          </a:p>
        </p:txBody>
      </p:sp>
      <p:sp>
        <p:nvSpPr>
          <p:cNvPr id="13" name="TextBox 12">
            <a:extLst>
              <a:ext uri="{FF2B5EF4-FFF2-40B4-BE49-F238E27FC236}">
                <a16:creationId xmlns:a16="http://schemas.microsoft.com/office/drawing/2014/main" id="{5CCF5A68-528A-9EC2-25D6-4CDD8045A00F}"/>
              </a:ext>
            </a:extLst>
          </p:cNvPr>
          <p:cNvSpPr txBox="1"/>
          <p:nvPr/>
        </p:nvSpPr>
        <p:spPr>
          <a:xfrm>
            <a:off x="5196840" y="4837509"/>
            <a:ext cx="6118860" cy="246221"/>
          </a:xfrm>
          <a:prstGeom prst="rect">
            <a:avLst/>
          </a:prstGeom>
          <a:noFill/>
        </p:spPr>
        <p:txBody>
          <a:bodyPr wrap="square">
            <a:spAutoFit/>
          </a:bodyPr>
          <a:lstStyle/>
          <a:p>
            <a:r>
              <a:rPr lang="es-MX" sz="1000" dirty="0">
                <a:latin typeface="Open Sans" panose="020B0606030504020204" pitchFamily="34" charset="0"/>
                <a:ea typeface="Open Sans" panose="020B0606030504020204" pitchFamily="34" charset="0"/>
                <a:cs typeface="Open Sans" panose="020B0606030504020204" pitchFamily="34" charset="0"/>
                <a:hlinkClick r:id="rId5"/>
              </a:rPr>
              <a:t>https://twitter.com/MushtaqBilalPhD/status/1769028364092805236</a:t>
            </a:r>
            <a:r>
              <a:rPr lang="es-MX" sz="1000" dirty="0">
                <a:latin typeface="Open Sans" panose="020B0606030504020204" pitchFamily="34" charset="0"/>
                <a:ea typeface="Open Sans" panose="020B0606030504020204" pitchFamily="34" charset="0"/>
                <a:cs typeface="Open Sans" panose="020B0606030504020204" pitchFamily="34" charset="0"/>
              </a:rPr>
              <a:t> </a:t>
            </a:r>
          </a:p>
        </p:txBody>
      </p:sp>
      <p:pic>
        <p:nvPicPr>
          <p:cNvPr id="16" name="Picture 15">
            <a:extLst>
              <a:ext uri="{FF2B5EF4-FFF2-40B4-BE49-F238E27FC236}">
                <a16:creationId xmlns:a16="http://schemas.microsoft.com/office/drawing/2014/main" id="{67254EDB-1F4F-968C-2E73-8596C580D938}"/>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5242560" y="152399"/>
            <a:ext cx="4556760" cy="4669871"/>
          </a:xfrm>
          <a:prstGeom prst="rect">
            <a:avLst/>
          </a:prstGeom>
        </p:spPr>
      </p:pic>
    </p:spTree>
    <p:extLst>
      <p:ext uri="{BB962C8B-B14F-4D97-AF65-F5344CB8AC3E}">
        <p14:creationId xmlns:p14="http://schemas.microsoft.com/office/powerpoint/2010/main" val="3047727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up of a fire&#10;&#10;Description automatically generated with medium confidence">
            <a:extLst>
              <a:ext uri="{FF2B5EF4-FFF2-40B4-BE49-F238E27FC236}">
                <a16:creationId xmlns:a16="http://schemas.microsoft.com/office/drawing/2014/main" id="{6F3D11A4-AC44-F146-7E27-A4B863A495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795FAADB-C2FF-56AB-A51B-66914B3B6E52}"/>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20980" y="236220"/>
            <a:ext cx="4312920" cy="5440680"/>
          </a:xfrm>
          <a:prstGeom prst="rect">
            <a:avLst/>
          </a:prstGeom>
        </p:spPr>
      </p:pic>
      <p:sp>
        <p:nvSpPr>
          <p:cNvPr id="5" name="TextBox 4">
            <a:extLst>
              <a:ext uri="{FF2B5EF4-FFF2-40B4-BE49-F238E27FC236}">
                <a16:creationId xmlns:a16="http://schemas.microsoft.com/office/drawing/2014/main" id="{FA4CC939-4952-3E96-436B-19A04FAEBA5A}"/>
              </a:ext>
            </a:extLst>
          </p:cNvPr>
          <p:cNvSpPr txBox="1"/>
          <p:nvPr/>
        </p:nvSpPr>
        <p:spPr>
          <a:xfrm>
            <a:off x="220980" y="5699760"/>
            <a:ext cx="6096000" cy="246221"/>
          </a:xfrm>
          <a:prstGeom prst="rect">
            <a:avLst/>
          </a:prstGeom>
          <a:noFill/>
        </p:spPr>
        <p:txBody>
          <a:bodyPr wrap="square">
            <a:spAutoFit/>
          </a:bodyPr>
          <a:lstStyle/>
          <a:p>
            <a:r>
              <a:rPr lang="es-MX" sz="1000" dirty="0">
                <a:latin typeface="Open Sans" panose="020B0606030504020204" pitchFamily="34" charset="0"/>
                <a:ea typeface="Open Sans" panose="020B0606030504020204" pitchFamily="34" charset="0"/>
                <a:cs typeface="Open Sans" panose="020B0606030504020204" pitchFamily="34" charset="0"/>
                <a:hlinkClick r:id="rId4"/>
              </a:rPr>
              <a:t>https://twitter.com/gcabanac/status/1708063342819000827</a:t>
            </a:r>
            <a:r>
              <a:rPr lang="es-MX" sz="1000" dirty="0">
                <a:latin typeface="Open Sans" panose="020B0606030504020204" pitchFamily="34" charset="0"/>
                <a:ea typeface="Open Sans" panose="020B0606030504020204" pitchFamily="34" charset="0"/>
                <a:cs typeface="Open Sans" panose="020B0606030504020204" pitchFamily="34" charset="0"/>
              </a:rPr>
              <a:t> </a:t>
            </a:r>
          </a:p>
        </p:txBody>
      </p:sp>
      <p:pic>
        <p:nvPicPr>
          <p:cNvPr id="10" name="Picture 9">
            <a:extLst>
              <a:ext uri="{FF2B5EF4-FFF2-40B4-BE49-F238E27FC236}">
                <a16:creationId xmlns:a16="http://schemas.microsoft.com/office/drawing/2014/main" id="{76FACC73-E219-9B3E-D3BA-FBE66A886568}"/>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4754880" y="257592"/>
            <a:ext cx="4312920" cy="3992880"/>
          </a:xfrm>
          <a:prstGeom prst="rect">
            <a:avLst/>
          </a:prstGeom>
        </p:spPr>
      </p:pic>
      <p:pic>
        <p:nvPicPr>
          <p:cNvPr id="12" name="Picture 11">
            <a:extLst>
              <a:ext uri="{FF2B5EF4-FFF2-40B4-BE49-F238E27FC236}">
                <a16:creationId xmlns:a16="http://schemas.microsoft.com/office/drawing/2014/main" id="{C0F6891E-7F63-3C6B-4CC0-076832A2E4DF}"/>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6736080" y="1580317"/>
            <a:ext cx="4206240" cy="4564380"/>
          </a:xfrm>
          <a:prstGeom prst="rect">
            <a:avLst/>
          </a:prstGeom>
        </p:spPr>
      </p:pic>
      <p:sp>
        <p:nvSpPr>
          <p:cNvPr id="7" name="TextBox 6">
            <a:extLst>
              <a:ext uri="{FF2B5EF4-FFF2-40B4-BE49-F238E27FC236}">
                <a16:creationId xmlns:a16="http://schemas.microsoft.com/office/drawing/2014/main" id="{DC96FE93-6D10-EE75-9EA8-7A394A348F08}"/>
              </a:ext>
            </a:extLst>
          </p:cNvPr>
          <p:cNvSpPr txBox="1"/>
          <p:nvPr/>
        </p:nvSpPr>
        <p:spPr>
          <a:xfrm>
            <a:off x="4754880" y="4262884"/>
            <a:ext cx="1981200" cy="400110"/>
          </a:xfrm>
          <a:prstGeom prst="rect">
            <a:avLst/>
          </a:prstGeom>
          <a:noFill/>
        </p:spPr>
        <p:txBody>
          <a:bodyPr wrap="square">
            <a:spAutoFit/>
          </a:bodyPr>
          <a:lstStyle/>
          <a:p>
            <a:r>
              <a:rPr lang="es-MX" sz="1000" dirty="0">
                <a:latin typeface="Open Sans" panose="020B0606030504020204" pitchFamily="34" charset="0"/>
                <a:ea typeface="Open Sans" panose="020B0606030504020204" pitchFamily="34" charset="0"/>
                <a:cs typeface="Open Sans" panose="020B0606030504020204" pitchFamily="34" charset="0"/>
                <a:hlinkClick r:id="rId7"/>
              </a:rPr>
              <a:t>https://twitter.com/gcabanac/status/1671646001340227585</a:t>
            </a:r>
            <a:r>
              <a:rPr lang="es-MX" sz="1000" dirty="0">
                <a:latin typeface="Open Sans" panose="020B0606030504020204" pitchFamily="34" charset="0"/>
                <a:ea typeface="Open Sans" panose="020B0606030504020204" pitchFamily="34" charset="0"/>
                <a:cs typeface="Open Sans" panose="020B0606030504020204" pitchFamily="34" charset="0"/>
              </a:rPr>
              <a:t> </a:t>
            </a:r>
          </a:p>
        </p:txBody>
      </p:sp>
      <p:sp>
        <p:nvSpPr>
          <p:cNvPr id="14" name="TextBox 13">
            <a:extLst>
              <a:ext uri="{FF2B5EF4-FFF2-40B4-BE49-F238E27FC236}">
                <a16:creationId xmlns:a16="http://schemas.microsoft.com/office/drawing/2014/main" id="{7826B9C2-3AF0-18C3-C6B6-EC9AECA3483B}"/>
              </a:ext>
            </a:extLst>
          </p:cNvPr>
          <p:cNvSpPr txBox="1"/>
          <p:nvPr/>
        </p:nvSpPr>
        <p:spPr>
          <a:xfrm>
            <a:off x="6736080" y="6163910"/>
            <a:ext cx="6096000" cy="246221"/>
          </a:xfrm>
          <a:prstGeom prst="rect">
            <a:avLst/>
          </a:prstGeom>
          <a:noFill/>
        </p:spPr>
        <p:txBody>
          <a:bodyPr wrap="square">
            <a:spAutoFit/>
          </a:bodyPr>
          <a:lstStyle/>
          <a:p>
            <a:r>
              <a:rPr lang="es-MX" sz="1000" dirty="0">
                <a:latin typeface="Open Sans" panose="020B0606030504020204" pitchFamily="34" charset="0"/>
                <a:ea typeface="Open Sans" panose="020B0606030504020204" pitchFamily="34" charset="0"/>
                <a:cs typeface="Open Sans" panose="020B0606030504020204" pitchFamily="34" charset="0"/>
                <a:hlinkClick r:id="rId8"/>
              </a:rPr>
              <a:t>https://twitter.com/gcabanac/status/1767574447337124290</a:t>
            </a:r>
            <a:r>
              <a:rPr lang="es-MX" sz="1000" dirty="0">
                <a:latin typeface="Open Sans" panose="020B0606030504020204" pitchFamily="34" charset="0"/>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4081139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up of a fire&#10;&#10;Description automatically generated with medium confidence">
            <a:extLst>
              <a:ext uri="{FF2B5EF4-FFF2-40B4-BE49-F238E27FC236}">
                <a16:creationId xmlns:a16="http://schemas.microsoft.com/office/drawing/2014/main" id="{6F3D11A4-AC44-F146-7E27-A4B863A495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1E87593E-4AD8-818A-5583-29FCCA05821E}"/>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350519" y="472440"/>
            <a:ext cx="5334002" cy="5105402"/>
          </a:xfrm>
          <a:prstGeom prst="rect">
            <a:avLst/>
          </a:prstGeom>
        </p:spPr>
      </p:pic>
      <p:sp>
        <p:nvSpPr>
          <p:cNvPr id="5" name="TextBox 4">
            <a:extLst>
              <a:ext uri="{FF2B5EF4-FFF2-40B4-BE49-F238E27FC236}">
                <a16:creationId xmlns:a16="http://schemas.microsoft.com/office/drawing/2014/main" id="{5E45B32B-0CD7-0675-E364-E595BF9A7903}"/>
              </a:ext>
            </a:extLst>
          </p:cNvPr>
          <p:cNvSpPr txBox="1"/>
          <p:nvPr/>
        </p:nvSpPr>
        <p:spPr>
          <a:xfrm>
            <a:off x="350519" y="5607875"/>
            <a:ext cx="6096000" cy="246221"/>
          </a:xfrm>
          <a:prstGeom prst="rect">
            <a:avLst/>
          </a:prstGeom>
          <a:noFill/>
        </p:spPr>
        <p:txBody>
          <a:bodyPr wrap="square">
            <a:spAutoFit/>
          </a:bodyPr>
          <a:lstStyle/>
          <a:p>
            <a:r>
              <a:rPr lang="es-MX" sz="1000" dirty="0">
                <a:latin typeface="Open Sans" panose="020B0606030504020204" pitchFamily="34" charset="0"/>
                <a:ea typeface="Open Sans" panose="020B0606030504020204" pitchFamily="34" charset="0"/>
                <a:cs typeface="Open Sans" panose="020B0606030504020204" pitchFamily="34" charset="0"/>
                <a:hlinkClick r:id="rId4"/>
              </a:rPr>
              <a:t>https://twitter.com/gcabanac/status/1769462023710994544</a:t>
            </a:r>
            <a:r>
              <a:rPr lang="es-MX" sz="1000" dirty="0">
                <a:latin typeface="Open Sans" panose="020B0606030504020204" pitchFamily="34" charset="0"/>
                <a:ea typeface="Open Sans" panose="020B0606030504020204" pitchFamily="34" charset="0"/>
                <a:cs typeface="Open Sans" panose="020B0606030504020204" pitchFamily="34" charset="0"/>
              </a:rPr>
              <a:t> </a:t>
            </a:r>
          </a:p>
        </p:txBody>
      </p:sp>
      <p:pic>
        <p:nvPicPr>
          <p:cNvPr id="7" name="Picture 6">
            <a:extLst>
              <a:ext uri="{FF2B5EF4-FFF2-40B4-BE49-F238E27FC236}">
                <a16:creationId xmlns:a16="http://schemas.microsoft.com/office/drawing/2014/main" id="{2C7E06E7-E10F-07BC-D468-A0931185E5B6}"/>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6446518" y="472439"/>
            <a:ext cx="4643719" cy="5257353"/>
          </a:xfrm>
          <a:prstGeom prst="rect">
            <a:avLst/>
          </a:prstGeom>
        </p:spPr>
      </p:pic>
      <p:sp>
        <p:nvSpPr>
          <p:cNvPr id="10" name="TextBox 9">
            <a:extLst>
              <a:ext uri="{FF2B5EF4-FFF2-40B4-BE49-F238E27FC236}">
                <a16:creationId xmlns:a16="http://schemas.microsoft.com/office/drawing/2014/main" id="{51D0B3B9-29AE-B859-F784-7E4B78A9C862}"/>
              </a:ext>
            </a:extLst>
          </p:cNvPr>
          <p:cNvSpPr txBox="1"/>
          <p:nvPr/>
        </p:nvSpPr>
        <p:spPr>
          <a:xfrm>
            <a:off x="6446517" y="5729792"/>
            <a:ext cx="7467600" cy="246221"/>
          </a:xfrm>
          <a:prstGeom prst="rect">
            <a:avLst/>
          </a:prstGeom>
          <a:noFill/>
        </p:spPr>
        <p:txBody>
          <a:bodyPr wrap="square">
            <a:spAutoFit/>
          </a:bodyPr>
          <a:lstStyle/>
          <a:p>
            <a:r>
              <a:rPr lang="es-MX" sz="1000" dirty="0">
                <a:latin typeface="Open Sans" panose="020B0606030504020204" pitchFamily="34" charset="0"/>
                <a:ea typeface="Open Sans" panose="020B0606030504020204" pitchFamily="34" charset="0"/>
                <a:cs typeface="Open Sans" panose="020B0606030504020204" pitchFamily="34" charset="0"/>
                <a:hlinkClick r:id="rId6"/>
              </a:rPr>
              <a:t>https://twitter.com/MishaTeplitskiy/status/1769433162122232127</a:t>
            </a:r>
            <a:r>
              <a:rPr lang="es-MX" sz="1000" dirty="0">
                <a:latin typeface="Open Sans" panose="020B0606030504020204" pitchFamily="34" charset="0"/>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2039707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up of a fire&#10;&#10;Description automatically generated with medium confidence">
            <a:extLst>
              <a:ext uri="{FF2B5EF4-FFF2-40B4-BE49-F238E27FC236}">
                <a16:creationId xmlns:a16="http://schemas.microsoft.com/office/drawing/2014/main" id="{6F3D11A4-AC44-F146-7E27-A4B863A495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9DE3EAD7-EF72-58FF-754E-925167A71212}"/>
              </a:ext>
            </a:extLst>
          </p:cNvPr>
          <p:cNvPicPr>
            <a:picLocks noChangeAspect="1"/>
          </p:cNvPicPr>
          <p:nvPr/>
        </p:nvPicPr>
        <p:blipFill rotWithShape="1">
          <a:blip r:embed="rId3" cstate="print">
            <a:alphaModFix/>
            <a:extLst>
              <a:ext uri="{28A0092B-C50C-407E-A947-70E740481C1C}">
                <a14:useLocalDpi xmlns:a14="http://schemas.microsoft.com/office/drawing/2010/main"/>
              </a:ext>
            </a:extLst>
          </a:blip>
          <a:srcRect t="14283"/>
          <a:stretch/>
        </p:blipFill>
        <p:spPr>
          <a:xfrm>
            <a:off x="238125" y="1000851"/>
            <a:ext cx="5974233" cy="4743599"/>
          </a:xfrm>
          <a:prstGeom prst="rect">
            <a:avLst/>
          </a:prstGeom>
        </p:spPr>
      </p:pic>
      <p:sp>
        <p:nvSpPr>
          <p:cNvPr id="9" name="Title 1">
            <a:extLst>
              <a:ext uri="{FF2B5EF4-FFF2-40B4-BE49-F238E27FC236}">
                <a16:creationId xmlns:a16="http://schemas.microsoft.com/office/drawing/2014/main" id="{3F89908B-2E1A-0647-1A46-D7529CB40A40}"/>
              </a:ext>
            </a:extLst>
          </p:cNvPr>
          <p:cNvSpPr>
            <a:spLocks noGrp="1"/>
          </p:cNvSpPr>
          <p:nvPr>
            <p:ph type="title"/>
          </p:nvPr>
        </p:nvSpPr>
        <p:spPr>
          <a:xfrm>
            <a:off x="331076" y="105212"/>
            <a:ext cx="10515600" cy="790427"/>
          </a:xfrm>
        </p:spPr>
        <p:txBody>
          <a:bodyPr>
            <a:normAutofit/>
          </a:bodyPr>
          <a:lstStyle/>
          <a:p>
            <a:r>
              <a:rPr lang="es-VE"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¿Será por esto que quitaron el texto “regenerar respuesta”?</a:t>
            </a:r>
          </a:p>
        </p:txBody>
      </p:sp>
      <p:pic>
        <p:nvPicPr>
          <p:cNvPr id="4" name="Picture 3">
            <a:extLst>
              <a:ext uri="{FF2B5EF4-FFF2-40B4-BE49-F238E27FC236}">
                <a16:creationId xmlns:a16="http://schemas.microsoft.com/office/drawing/2014/main" id="{770818E4-FF89-0C2C-3B3D-A0D9E105B3D4}"/>
              </a:ext>
            </a:extLst>
          </p:cNvPr>
          <p:cNvPicPr>
            <a:picLocks noChangeAspect="1"/>
          </p:cNvPicPr>
          <p:nvPr/>
        </p:nvPicPr>
        <p:blipFill rotWithShape="1">
          <a:blip r:embed="rId4"/>
          <a:srcRect l="17814" t="14861" r="17601" b="695"/>
          <a:stretch/>
        </p:blipFill>
        <p:spPr>
          <a:xfrm>
            <a:off x="5646964" y="2005446"/>
            <a:ext cx="6306911" cy="4638386"/>
          </a:xfrm>
          <a:prstGeom prst="rect">
            <a:avLst/>
          </a:prstGeom>
        </p:spPr>
      </p:pic>
      <mc:AlternateContent xmlns:mc="http://schemas.openxmlformats.org/markup-compatibility/2006" xmlns:p14="http://schemas.microsoft.com/office/powerpoint/2010/main">
        <mc:Choice Requires="p14">
          <p:contentPart p14:bwMode="auto" r:id="rId5">
            <p14:nvContentPartPr>
              <p14:cNvPr id="12" name="Ink 11">
                <a:extLst>
                  <a:ext uri="{FF2B5EF4-FFF2-40B4-BE49-F238E27FC236}">
                    <a16:creationId xmlns:a16="http://schemas.microsoft.com/office/drawing/2014/main" id="{D9CA2C16-1507-BDB5-2993-D5E2B2E77A31}"/>
                  </a:ext>
                </a:extLst>
              </p14:cNvPr>
              <p14:cNvContentPartPr/>
              <p14:nvPr/>
            </p14:nvContentPartPr>
            <p14:xfrm>
              <a:off x="2524886" y="5583994"/>
              <a:ext cx="1327320" cy="360"/>
            </p14:xfrm>
          </p:contentPart>
        </mc:Choice>
        <mc:Fallback xmlns="">
          <p:pic>
            <p:nvPicPr>
              <p:cNvPr id="12" name="Ink 11">
                <a:extLst>
                  <a:ext uri="{FF2B5EF4-FFF2-40B4-BE49-F238E27FC236}">
                    <a16:creationId xmlns:a16="http://schemas.microsoft.com/office/drawing/2014/main" id="{D9CA2C16-1507-BDB5-2993-D5E2B2E77A31}"/>
                  </a:ext>
                </a:extLst>
              </p:cNvPr>
              <p:cNvPicPr/>
              <p:nvPr/>
            </p:nvPicPr>
            <p:blipFill>
              <a:blip r:embed="rId6"/>
              <a:stretch>
                <a:fillRect/>
              </a:stretch>
            </p:blipFill>
            <p:spPr>
              <a:xfrm>
                <a:off x="2470886" y="5475994"/>
                <a:ext cx="14349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4" name="Ink 13">
                <a:extLst>
                  <a:ext uri="{FF2B5EF4-FFF2-40B4-BE49-F238E27FC236}">
                    <a16:creationId xmlns:a16="http://schemas.microsoft.com/office/drawing/2014/main" id="{EFA0E1B9-EDFD-BA21-AE0F-3220934D8FC5}"/>
                  </a:ext>
                </a:extLst>
              </p14:cNvPr>
              <p14:cNvContentPartPr/>
              <p14:nvPr/>
            </p14:nvContentPartPr>
            <p14:xfrm>
              <a:off x="7880606" y="5758234"/>
              <a:ext cx="86040" cy="360"/>
            </p14:xfrm>
          </p:contentPart>
        </mc:Choice>
        <mc:Fallback xmlns="">
          <p:pic>
            <p:nvPicPr>
              <p:cNvPr id="14" name="Ink 13">
                <a:extLst>
                  <a:ext uri="{FF2B5EF4-FFF2-40B4-BE49-F238E27FC236}">
                    <a16:creationId xmlns:a16="http://schemas.microsoft.com/office/drawing/2014/main" id="{EFA0E1B9-EDFD-BA21-AE0F-3220934D8FC5}"/>
                  </a:ext>
                </a:extLst>
              </p:cNvPr>
              <p:cNvPicPr/>
              <p:nvPr/>
            </p:nvPicPr>
            <p:blipFill>
              <a:blip r:embed="rId8"/>
              <a:stretch>
                <a:fillRect/>
              </a:stretch>
            </p:blipFill>
            <p:spPr>
              <a:xfrm>
                <a:off x="7826966" y="5650594"/>
                <a:ext cx="193680" cy="216000"/>
              </a:xfrm>
              <a:prstGeom prst="rect">
                <a:avLst/>
              </a:prstGeom>
            </p:spPr>
          </p:pic>
        </mc:Fallback>
      </mc:AlternateContent>
    </p:spTree>
    <p:extLst>
      <p:ext uri="{BB962C8B-B14F-4D97-AF65-F5344CB8AC3E}">
        <p14:creationId xmlns:p14="http://schemas.microsoft.com/office/powerpoint/2010/main" val="1990610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up of a fire&#10;&#10;Description automatically generated with medium confidence">
            <a:extLst>
              <a:ext uri="{FF2B5EF4-FFF2-40B4-BE49-F238E27FC236}">
                <a16:creationId xmlns:a16="http://schemas.microsoft.com/office/drawing/2014/main" id="{6F3D11A4-AC44-F146-7E27-A4B863A495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extBox 13">
            <a:extLst>
              <a:ext uri="{FF2B5EF4-FFF2-40B4-BE49-F238E27FC236}">
                <a16:creationId xmlns:a16="http://schemas.microsoft.com/office/drawing/2014/main" id="{8DD7DD66-3E41-CA95-2939-33FA46481D1F}"/>
              </a:ext>
            </a:extLst>
          </p:cNvPr>
          <p:cNvSpPr txBox="1"/>
          <p:nvPr/>
        </p:nvSpPr>
        <p:spPr>
          <a:xfrm>
            <a:off x="5062874" y="6238666"/>
            <a:ext cx="6782283" cy="400110"/>
          </a:xfrm>
          <a:prstGeom prst="rect">
            <a:avLst/>
          </a:prstGeom>
          <a:noFill/>
        </p:spPr>
        <p:txBody>
          <a:bodyPr wrap="square">
            <a:spAutoFit/>
          </a:bodyPr>
          <a:lstStyle/>
          <a:p>
            <a:pPr marL="173038" marR="0" lvl="0" indent="-173038" algn="l" defTabSz="9144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Tang, G., y Eaton, S. (2023). A</a:t>
            </a:r>
            <a:r>
              <a:rPr kumimoji="0" lang="en-US" sz="1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rapid investigation of artificial intelligence generated content footprints in scholarly publications [Preprint]. Research Square. </a:t>
            </a:r>
            <a:r>
              <a:rPr kumimoji="0" lang="en-US" sz="1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hlinkClick r:id="rId3"/>
              </a:rPr>
              <a:t>https://doi.org/10.21203/rs.3.rs-3253789/v1</a:t>
            </a:r>
            <a:r>
              <a:rPr kumimoji="0" lang="en-US" sz="10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sp>
        <p:nvSpPr>
          <p:cNvPr id="15" name="TextBox 14">
            <a:extLst>
              <a:ext uri="{FF2B5EF4-FFF2-40B4-BE49-F238E27FC236}">
                <a16:creationId xmlns:a16="http://schemas.microsoft.com/office/drawing/2014/main" id="{226E8F62-94FF-F4A6-4CF4-EA107DBEBFC7}"/>
              </a:ext>
            </a:extLst>
          </p:cNvPr>
          <p:cNvSpPr txBox="1"/>
          <p:nvPr/>
        </p:nvSpPr>
        <p:spPr>
          <a:xfrm>
            <a:off x="368300" y="284480"/>
            <a:ext cx="4427818" cy="1815882"/>
          </a:xfrm>
          <a:prstGeom prst="rect">
            <a:avLst/>
          </a:prstGeom>
          <a:noFill/>
        </p:spPr>
        <p:txBody>
          <a:bodyPr wrap="square" rtlCol="0">
            <a:spAutoFit/>
          </a:bodyPr>
          <a:lstStyle/>
          <a:p>
            <a:pPr marR="0" lvl="0" indent="0" fontAlgn="auto">
              <a:lnSpc>
                <a:spcPct val="100000"/>
              </a:lnSpc>
              <a:spcBef>
                <a:spcPts val="0"/>
              </a:spcBef>
              <a:spcAft>
                <a:spcPts val="0"/>
              </a:spcAft>
              <a:buClrTx/>
              <a:buSzTx/>
              <a:buFontTx/>
              <a:buNone/>
              <a:tabLst/>
              <a:defRPr/>
            </a:pPr>
            <a:r>
              <a:rPr lang="es-VE"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Rastros </a:t>
            </a:r>
          </a:p>
          <a:p>
            <a:pPr marR="0" lvl="0" indent="0" fontAlgn="auto">
              <a:lnSpc>
                <a:spcPct val="100000"/>
              </a:lnSpc>
              <a:spcBef>
                <a:spcPts val="0"/>
              </a:spcBef>
              <a:spcAft>
                <a:spcPts val="0"/>
              </a:spcAft>
              <a:buClrTx/>
              <a:buSzTx/>
              <a:buFontTx/>
              <a:buNone/>
              <a:tabLst/>
              <a:defRPr/>
            </a:pPr>
            <a:r>
              <a:rPr lang="es-VE"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de inteligencia artificial:</a:t>
            </a:r>
          </a:p>
          <a:p>
            <a:pPr marL="342900" marR="0" lvl="0" fontAlgn="auto">
              <a:lnSpc>
                <a:spcPct val="100000"/>
              </a:lnSpc>
              <a:spcBef>
                <a:spcPts val="0"/>
              </a:spcBef>
              <a:spcAft>
                <a:spcPts val="0"/>
              </a:spcAft>
              <a:buClrTx/>
              <a:buSzTx/>
              <a:buFontTx/>
              <a:buNone/>
              <a:tabLst/>
              <a:defRPr/>
            </a:pPr>
            <a:r>
              <a:rPr lang="es-VE"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¿nueva línea </a:t>
            </a:r>
          </a:p>
          <a:p>
            <a:pPr marL="342900" marR="0" lvl="0" fontAlgn="auto">
              <a:lnSpc>
                <a:spcPct val="100000"/>
              </a:lnSpc>
              <a:spcBef>
                <a:spcPts val="0"/>
              </a:spcBef>
              <a:spcAft>
                <a:spcPts val="0"/>
              </a:spcAft>
              <a:buClrTx/>
              <a:buSzTx/>
              <a:buFontTx/>
              <a:buNone/>
              <a:tabLst/>
              <a:defRPr/>
            </a:pPr>
            <a:r>
              <a:rPr lang="es-VE"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de investigación?</a:t>
            </a:r>
            <a:endParaRPr lang="en-US"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endParaRPr>
          </a:p>
        </p:txBody>
      </p:sp>
      <mc:AlternateContent xmlns:mc="http://schemas.openxmlformats.org/markup-compatibility/2006" xmlns:p14="http://schemas.microsoft.com/office/powerpoint/2010/main">
        <mc:Choice Requires="p14">
          <p:contentPart p14:bwMode="auto" r:id="rId4">
            <p14:nvContentPartPr>
              <p14:cNvPr id="9" name="Ink 8">
                <a:extLst>
                  <a:ext uri="{FF2B5EF4-FFF2-40B4-BE49-F238E27FC236}">
                    <a16:creationId xmlns:a16="http://schemas.microsoft.com/office/drawing/2014/main" id="{20A5FD3D-56C0-43D2-B199-564ED9A9A5B1}"/>
                  </a:ext>
                </a:extLst>
              </p14:cNvPr>
              <p14:cNvContentPartPr/>
              <p14:nvPr/>
            </p14:nvContentPartPr>
            <p14:xfrm>
              <a:off x="6146220" y="5218800"/>
              <a:ext cx="1256400" cy="13320"/>
            </p14:xfrm>
          </p:contentPart>
        </mc:Choice>
        <mc:Fallback xmlns="">
          <p:pic>
            <p:nvPicPr>
              <p:cNvPr id="9" name="Ink 8">
                <a:extLst>
                  <a:ext uri="{FF2B5EF4-FFF2-40B4-BE49-F238E27FC236}">
                    <a16:creationId xmlns:a16="http://schemas.microsoft.com/office/drawing/2014/main" id="{20A5FD3D-56C0-43D2-B199-564ED9A9A5B1}"/>
                  </a:ext>
                </a:extLst>
              </p:cNvPr>
              <p:cNvPicPr/>
              <p:nvPr/>
            </p:nvPicPr>
            <p:blipFill>
              <a:blip r:embed="rId5"/>
              <a:stretch>
                <a:fillRect/>
              </a:stretch>
            </p:blipFill>
            <p:spPr>
              <a:xfrm>
                <a:off x="6092220" y="5110800"/>
                <a:ext cx="1364040" cy="228960"/>
              </a:xfrm>
              <a:prstGeom prst="rect">
                <a:avLst/>
              </a:prstGeom>
            </p:spPr>
          </p:pic>
        </mc:Fallback>
      </mc:AlternateContent>
      <p:pic>
        <p:nvPicPr>
          <p:cNvPr id="10" name="Picture 9">
            <a:extLst>
              <a:ext uri="{FF2B5EF4-FFF2-40B4-BE49-F238E27FC236}">
                <a16:creationId xmlns:a16="http://schemas.microsoft.com/office/drawing/2014/main" id="{CAD385AC-4084-28FD-D1DD-FACF65CC2EA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5062874" y="58649"/>
            <a:ext cx="6102220" cy="6169370"/>
          </a:xfrm>
          <a:prstGeom prst="rect">
            <a:avLst/>
          </a:prstGeom>
        </p:spPr>
      </p:pic>
    </p:spTree>
    <p:extLst>
      <p:ext uri="{BB962C8B-B14F-4D97-AF65-F5344CB8AC3E}">
        <p14:creationId xmlns:p14="http://schemas.microsoft.com/office/powerpoint/2010/main" val="4144088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9D450-E2A7-A0D9-CA57-B95123B129EE}"/>
              </a:ext>
            </a:extLst>
          </p:cNvPr>
          <p:cNvSpPr>
            <a:spLocks noGrp="1"/>
          </p:cNvSpPr>
          <p:nvPr>
            <p:ph type="title"/>
          </p:nvPr>
        </p:nvSpPr>
        <p:spPr/>
        <p:txBody>
          <a:bodyPr>
            <a:normAutofit/>
          </a:bodyPr>
          <a:lstStyle/>
          <a:p>
            <a:r>
              <a:rPr lang="es-VE" sz="3200" dirty="0"/>
              <a:t>Además de citaciones imprecisas, </a:t>
            </a:r>
            <a:br>
              <a:rPr lang="es-VE" sz="3200" dirty="0"/>
            </a:br>
            <a:r>
              <a:rPr lang="es-VE" sz="3200" dirty="0"/>
              <a:t>realiza citaciones falsas</a:t>
            </a:r>
          </a:p>
        </p:txBody>
      </p:sp>
      <p:pic>
        <p:nvPicPr>
          <p:cNvPr id="7" name="Content Placeholder 6" descr="Background pattern&#10;&#10;Description automatically generated">
            <a:extLst>
              <a:ext uri="{FF2B5EF4-FFF2-40B4-BE49-F238E27FC236}">
                <a16:creationId xmlns:a16="http://schemas.microsoft.com/office/drawing/2014/main" id="{D673BF2C-8004-13F1-3043-2B7A8BE0663C}"/>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a:stretch/>
        </p:blipFill>
        <p:spPr>
          <a:xfrm>
            <a:off x="0" y="0"/>
            <a:ext cx="12192000" cy="6858000"/>
          </a:xfrm>
        </p:spPr>
      </p:pic>
      <p:pic>
        <p:nvPicPr>
          <p:cNvPr id="5" name="Picture 4">
            <a:extLst>
              <a:ext uri="{FF2B5EF4-FFF2-40B4-BE49-F238E27FC236}">
                <a16:creationId xmlns:a16="http://schemas.microsoft.com/office/drawing/2014/main" id="{2CE1C9F1-EC1D-B294-152E-488D9D176234}"/>
              </a:ext>
            </a:extLst>
          </p:cNvPr>
          <p:cNvPicPr>
            <a:picLocks noChangeAspect="1"/>
          </p:cNvPicPr>
          <p:nvPr/>
        </p:nvPicPr>
        <p:blipFill rotWithShape="1">
          <a:blip r:embed="rId3" cstate="print">
            <a:alphaModFix amt="90000"/>
            <a:extLst>
              <a:ext uri="{28A0092B-C50C-407E-A947-70E740481C1C}">
                <a14:useLocalDpi xmlns:a14="http://schemas.microsoft.com/office/drawing/2010/main" val="0"/>
              </a:ext>
            </a:extLst>
          </a:blip>
          <a:srcRect/>
          <a:stretch/>
        </p:blipFill>
        <p:spPr>
          <a:xfrm>
            <a:off x="2085341" y="280129"/>
            <a:ext cx="4810158" cy="6212746"/>
          </a:xfrm>
          <a:prstGeom prst="rect">
            <a:avLst/>
          </a:prstGeom>
          <a:effectLst>
            <a:outerShdw blurRad="63500" sx="102000" sy="102000" algn="ctr" rotWithShape="0">
              <a:prstClr val="black">
                <a:alpha val="40000"/>
              </a:prstClr>
            </a:outerShdw>
          </a:effectLst>
        </p:spPr>
      </p:pic>
      <p:pic>
        <p:nvPicPr>
          <p:cNvPr id="4" name="Picture 3">
            <a:extLst>
              <a:ext uri="{FF2B5EF4-FFF2-40B4-BE49-F238E27FC236}">
                <a16:creationId xmlns:a16="http://schemas.microsoft.com/office/drawing/2014/main" id="{0D15807F-0F21-747C-4EA6-FBE0871182B1}"/>
              </a:ext>
            </a:extLst>
          </p:cNvPr>
          <p:cNvPicPr>
            <a:picLocks noChangeAspect="1"/>
          </p:cNvPicPr>
          <p:nvPr/>
        </p:nvPicPr>
        <p:blipFill rotWithShape="1">
          <a:blip r:embed="rId4" cstate="print">
            <a:alphaModFix amt="90000"/>
            <a:extLst>
              <a:ext uri="{28A0092B-C50C-407E-A947-70E740481C1C}">
                <a14:useLocalDpi xmlns:a14="http://schemas.microsoft.com/office/drawing/2010/main" val="0"/>
              </a:ext>
            </a:extLst>
          </a:blip>
          <a:srcRect/>
          <a:stretch/>
        </p:blipFill>
        <p:spPr>
          <a:xfrm>
            <a:off x="7269412" y="3557060"/>
            <a:ext cx="4810159" cy="2322335"/>
          </a:xfrm>
          <a:prstGeom prst="rect">
            <a:avLst/>
          </a:prstGeom>
          <a:effectLst>
            <a:outerShdw blurRad="63500" sx="102000" sy="102000" algn="ctr" rotWithShape="0">
              <a:prstClr val="black">
                <a:alpha val="40000"/>
              </a:prstClr>
            </a:outerShdw>
          </a:effectLst>
        </p:spPr>
      </p:pic>
      <p:sp>
        <p:nvSpPr>
          <p:cNvPr id="3" name="TextBox 2">
            <a:extLst>
              <a:ext uri="{FF2B5EF4-FFF2-40B4-BE49-F238E27FC236}">
                <a16:creationId xmlns:a16="http://schemas.microsoft.com/office/drawing/2014/main" id="{07BC92A3-4CC8-F96D-3BE3-1D4E8F1479E3}"/>
              </a:ext>
            </a:extLst>
          </p:cNvPr>
          <p:cNvSpPr txBox="1"/>
          <p:nvPr/>
        </p:nvSpPr>
        <p:spPr>
          <a:xfrm>
            <a:off x="7269412" y="1152079"/>
            <a:ext cx="4439988" cy="954107"/>
          </a:xfrm>
          <a:prstGeom prst="rect">
            <a:avLst/>
          </a:prstGeom>
          <a:noFill/>
        </p:spPr>
        <p:txBody>
          <a:bodyPr wrap="square" rtlCol="0">
            <a:spAutoFit/>
          </a:bodyPr>
          <a:lstStyle/>
          <a:p>
            <a:r>
              <a:rPr lang="es-VE"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Citas falsas </a:t>
            </a:r>
          </a:p>
          <a:p>
            <a:r>
              <a:rPr lang="es-VE"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de inteligencia artificial</a:t>
            </a:r>
            <a:endParaRPr lang="es-MX"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endParaRPr>
          </a:p>
        </p:txBody>
      </p:sp>
    </p:spTree>
    <p:extLst>
      <p:ext uri="{BB962C8B-B14F-4D97-AF65-F5344CB8AC3E}">
        <p14:creationId xmlns:p14="http://schemas.microsoft.com/office/powerpoint/2010/main" val="728387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02F185A-21BA-513F-685A-0B6A15F374A5}"/>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30000"/>
                    </a14:imgEffect>
                    <a14:imgEffect>
                      <a14:brightnessContrast bright="-1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6" name="Group 5">
            <a:extLst>
              <a:ext uri="{FF2B5EF4-FFF2-40B4-BE49-F238E27FC236}">
                <a16:creationId xmlns:a16="http://schemas.microsoft.com/office/drawing/2014/main" id="{C2283016-79E1-03C4-792C-80534976F24A}"/>
              </a:ext>
            </a:extLst>
          </p:cNvPr>
          <p:cNvGrpSpPr/>
          <p:nvPr/>
        </p:nvGrpSpPr>
        <p:grpSpPr>
          <a:xfrm>
            <a:off x="2391015" y="0"/>
            <a:ext cx="7409969" cy="6858000"/>
            <a:chOff x="4067502" y="853440"/>
            <a:chExt cx="5980388" cy="5726036"/>
          </a:xfrm>
        </p:grpSpPr>
        <p:pic>
          <p:nvPicPr>
            <p:cNvPr id="5" name="Picture 4">
              <a:extLst>
                <a:ext uri="{FF2B5EF4-FFF2-40B4-BE49-F238E27FC236}">
                  <a16:creationId xmlns:a16="http://schemas.microsoft.com/office/drawing/2014/main" id="{AE831254-4448-8C7E-640D-40B1B750A29D}"/>
                </a:ext>
              </a:extLst>
            </p:cNvPr>
            <p:cNvPicPr>
              <a:picLocks noChangeAspect="1"/>
            </p:cNvPicPr>
            <p:nvPr/>
          </p:nvPicPr>
          <p:blipFill rotWithShape="1">
            <a:blip r:embed="rId4" cstate="print">
              <a:alphaModFix amt="90000"/>
              <a:extLst>
                <a:ext uri="{28A0092B-C50C-407E-A947-70E740481C1C}">
                  <a14:useLocalDpi xmlns:a14="http://schemas.microsoft.com/office/drawing/2010/main" val="0"/>
                </a:ext>
              </a:extLst>
            </a:blip>
            <a:srcRect/>
            <a:stretch/>
          </p:blipFill>
          <p:spPr>
            <a:xfrm>
              <a:off x="4067502" y="853440"/>
              <a:ext cx="5980387" cy="5168369"/>
            </a:xfrm>
            <a:prstGeom prst="rect">
              <a:avLst/>
            </a:prstGeom>
          </p:spPr>
        </p:pic>
        <p:pic>
          <p:nvPicPr>
            <p:cNvPr id="4" name="Picture 3">
              <a:extLst>
                <a:ext uri="{FF2B5EF4-FFF2-40B4-BE49-F238E27FC236}">
                  <a16:creationId xmlns:a16="http://schemas.microsoft.com/office/drawing/2014/main" id="{6B299BC1-6401-C055-3FF8-70EB40AAA21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067502" y="4471451"/>
              <a:ext cx="5980388" cy="2108025"/>
            </a:xfrm>
            <a:prstGeom prst="rect">
              <a:avLst/>
            </a:prstGeom>
          </p:spPr>
        </p:pic>
      </p:grpSp>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017D954A-4459-5DE0-0F2F-7F8C82976BD2}"/>
                  </a:ext>
                </a:extLst>
              </p14:cNvPr>
              <p14:cNvContentPartPr/>
              <p14:nvPr/>
            </p14:nvContentPartPr>
            <p14:xfrm>
              <a:off x="5170720" y="5647840"/>
              <a:ext cx="3699000" cy="72720"/>
            </p14:xfrm>
          </p:contentPart>
        </mc:Choice>
        <mc:Fallback xmlns="">
          <p:pic>
            <p:nvPicPr>
              <p:cNvPr id="9" name="Ink 8">
                <a:extLst>
                  <a:ext uri="{FF2B5EF4-FFF2-40B4-BE49-F238E27FC236}">
                    <a16:creationId xmlns:a16="http://schemas.microsoft.com/office/drawing/2014/main" id="{017D954A-4459-5DE0-0F2F-7F8C82976BD2}"/>
                  </a:ext>
                </a:extLst>
              </p:cNvPr>
              <p:cNvPicPr/>
              <p:nvPr/>
            </p:nvPicPr>
            <p:blipFill>
              <a:blip r:embed="rId7"/>
              <a:stretch>
                <a:fillRect/>
              </a:stretch>
            </p:blipFill>
            <p:spPr>
              <a:xfrm>
                <a:off x="5099080" y="5504200"/>
                <a:ext cx="3842640" cy="3603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A0DF8B75-0FB5-74A8-8E4D-0DA4C80CA79F}"/>
                  </a:ext>
                </a:extLst>
              </p14:cNvPr>
              <p14:cNvContentPartPr/>
              <p14:nvPr/>
            </p14:nvContentPartPr>
            <p14:xfrm>
              <a:off x="3057880" y="5902000"/>
              <a:ext cx="5346360" cy="63000"/>
            </p14:xfrm>
          </p:contentPart>
        </mc:Choice>
        <mc:Fallback xmlns="">
          <p:pic>
            <p:nvPicPr>
              <p:cNvPr id="10" name="Ink 9">
                <a:extLst>
                  <a:ext uri="{FF2B5EF4-FFF2-40B4-BE49-F238E27FC236}">
                    <a16:creationId xmlns:a16="http://schemas.microsoft.com/office/drawing/2014/main" id="{A0DF8B75-0FB5-74A8-8E4D-0DA4C80CA79F}"/>
                  </a:ext>
                </a:extLst>
              </p:cNvPr>
              <p:cNvPicPr/>
              <p:nvPr/>
            </p:nvPicPr>
            <p:blipFill>
              <a:blip r:embed="rId9"/>
              <a:stretch>
                <a:fillRect/>
              </a:stretch>
            </p:blipFill>
            <p:spPr>
              <a:xfrm>
                <a:off x="2986240" y="5758000"/>
                <a:ext cx="5490000" cy="350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01DA9020-4E31-A9B0-BF84-08507AD635C6}"/>
                  </a:ext>
                </a:extLst>
              </p14:cNvPr>
              <p14:cNvContentPartPr/>
              <p14:nvPr/>
            </p14:nvContentPartPr>
            <p14:xfrm>
              <a:off x="3007120" y="6166600"/>
              <a:ext cx="590760" cy="8280"/>
            </p14:xfrm>
          </p:contentPart>
        </mc:Choice>
        <mc:Fallback xmlns="">
          <p:pic>
            <p:nvPicPr>
              <p:cNvPr id="11" name="Ink 10">
                <a:extLst>
                  <a:ext uri="{FF2B5EF4-FFF2-40B4-BE49-F238E27FC236}">
                    <a16:creationId xmlns:a16="http://schemas.microsoft.com/office/drawing/2014/main" id="{01DA9020-4E31-A9B0-BF84-08507AD635C6}"/>
                  </a:ext>
                </a:extLst>
              </p:cNvPr>
              <p:cNvPicPr/>
              <p:nvPr/>
            </p:nvPicPr>
            <p:blipFill>
              <a:blip r:embed="rId11"/>
              <a:stretch>
                <a:fillRect/>
              </a:stretch>
            </p:blipFill>
            <p:spPr>
              <a:xfrm>
                <a:off x="2935120" y="6022960"/>
                <a:ext cx="734400" cy="2959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0DC06442-9D3E-AAA8-9581-76DD93A1C845}"/>
                  </a:ext>
                </a:extLst>
              </p14:cNvPr>
              <p14:cNvContentPartPr/>
              <p14:nvPr/>
            </p14:nvContentPartPr>
            <p14:xfrm>
              <a:off x="3301600" y="5689240"/>
              <a:ext cx="752040" cy="50760"/>
            </p14:xfrm>
          </p:contentPart>
        </mc:Choice>
        <mc:Fallback xmlns="">
          <p:pic>
            <p:nvPicPr>
              <p:cNvPr id="12" name="Ink 11">
                <a:extLst>
                  <a:ext uri="{FF2B5EF4-FFF2-40B4-BE49-F238E27FC236}">
                    <a16:creationId xmlns:a16="http://schemas.microsoft.com/office/drawing/2014/main" id="{0DC06442-9D3E-AAA8-9581-76DD93A1C845}"/>
                  </a:ext>
                </a:extLst>
              </p:cNvPr>
              <p:cNvPicPr/>
              <p:nvPr/>
            </p:nvPicPr>
            <p:blipFill>
              <a:blip r:embed="rId13"/>
              <a:stretch>
                <a:fillRect/>
              </a:stretch>
            </p:blipFill>
            <p:spPr>
              <a:xfrm>
                <a:off x="3229960" y="5545240"/>
                <a:ext cx="895680" cy="3384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 name="Ink 12">
                <a:extLst>
                  <a:ext uri="{FF2B5EF4-FFF2-40B4-BE49-F238E27FC236}">
                    <a16:creationId xmlns:a16="http://schemas.microsoft.com/office/drawing/2014/main" id="{81D05BCF-D7A0-0E7E-12A5-691F59BDE0B1}"/>
                  </a:ext>
                </a:extLst>
              </p14:cNvPr>
              <p14:cNvContentPartPr/>
              <p14:nvPr/>
            </p14:nvContentPartPr>
            <p14:xfrm>
              <a:off x="3291520" y="2275360"/>
              <a:ext cx="4347360" cy="21240"/>
            </p14:xfrm>
          </p:contentPart>
        </mc:Choice>
        <mc:Fallback xmlns="">
          <p:pic>
            <p:nvPicPr>
              <p:cNvPr id="13" name="Ink 12">
                <a:extLst>
                  <a:ext uri="{FF2B5EF4-FFF2-40B4-BE49-F238E27FC236}">
                    <a16:creationId xmlns:a16="http://schemas.microsoft.com/office/drawing/2014/main" id="{81D05BCF-D7A0-0E7E-12A5-691F59BDE0B1}"/>
                  </a:ext>
                </a:extLst>
              </p:cNvPr>
              <p:cNvPicPr/>
              <p:nvPr/>
            </p:nvPicPr>
            <p:blipFill>
              <a:blip r:embed="rId15"/>
              <a:stretch>
                <a:fillRect/>
              </a:stretch>
            </p:blipFill>
            <p:spPr>
              <a:xfrm>
                <a:off x="3219880" y="2131360"/>
                <a:ext cx="4491000" cy="308880"/>
              </a:xfrm>
              <a:prstGeom prst="rect">
                <a:avLst/>
              </a:prstGeom>
            </p:spPr>
          </p:pic>
        </mc:Fallback>
      </mc:AlternateContent>
    </p:spTree>
    <p:extLst>
      <p:ext uri="{BB962C8B-B14F-4D97-AF65-F5344CB8AC3E}">
        <p14:creationId xmlns:p14="http://schemas.microsoft.com/office/powerpoint/2010/main" val="3615812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A84BBD-2965-CD80-195B-AAC843B626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1FAF919D-E0B3-0C1A-B935-506FAA505275}"/>
                  </a:ext>
                </a:extLst>
              </p14:cNvPr>
              <p14:cNvContentPartPr/>
              <p14:nvPr/>
            </p14:nvContentPartPr>
            <p14:xfrm>
              <a:off x="9837166" y="1280942"/>
              <a:ext cx="1409040" cy="12240"/>
            </p14:xfrm>
          </p:contentPart>
        </mc:Choice>
        <mc:Fallback xmlns="">
          <p:pic>
            <p:nvPicPr>
              <p:cNvPr id="6" name="Ink 5">
                <a:extLst>
                  <a:ext uri="{FF2B5EF4-FFF2-40B4-BE49-F238E27FC236}">
                    <a16:creationId xmlns:a16="http://schemas.microsoft.com/office/drawing/2014/main" id="{1FAF919D-E0B3-0C1A-B935-506FAA505275}"/>
                  </a:ext>
                </a:extLst>
              </p:cNvPr>
              <p:cNvPicPr/>
              <p:nvPr/>
            </p:nvPicPr>
            <p:blipFill>
              <a:blip r:embed="rId4"/>
              <a:stretch>
                <a:fillRect/>
              </a:stretch>
            </p:blipFill>
            <p:spPr>
              <a:xfrm>
                <a:off x="9765526" y="1137302"/>
                <a:ext cx="1552680" cy="2998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9B203196-271F-919E-36FE-0B6522EB7859}"/>
                  </a:ext>
                </a:extLst>
              </p14:cNvPr>
              <p14:cNvContentPartPr/>
              <p14:nvPr/>
            </p14:nvContentPartPr>
            <p14:xfrm>
              <a:off x="6673846" y="3173102"/>
              <a:ext cx="1008000" cy="21600"/>
            </p14:xfrm>
          </p:contentPart>
        </mc:Choice>
        <mc:Fallback xmlns="">
          <p:pic>
            <p:nvPicPr>
              <p:cNvPr id="7" name="Ink 6">
                <a:extLst>
                  <a:ext uri="{FF2B5EF4-FFF2-40B4-BE49-F238E27FC236}">
                    <a16:creationId xmlns:a16="http://schemas.microsoft.com/office/drawing/2014/main" id="{9B203196-271F-919E-36FE-0B6522EB7859}"/>
                  </a:ext>
                </a:extLst>
              </p:cNvPr>
              <p:cNvPicPr/>
              <p:nvPr/>
            </p:nvPicPr>
            <p:blipFill>
              <a:blip r:embed="rId6"/>
              <a:stretch>
                <a:fillRect/>
              </a:stretch>
            </p:blipFill>
            <p:spPr>
              <a:xfrm>
                <a:off x="6601846" y="3029462"/>
                <a:ext cx="1151640" cy="309240"/>
              </a:xfrm>
              <a:prstGeom prst="rect">
                <a:avLst/>
              </a:prstGeom>
            </p:spPr>
          </p:pic>
        </mc:Fallback>
      </mc:AlternateContent>
    </p:spTree>
    <p:extLst>
      <p:ext uri="{BB962C8B-B14F-4D97-AF65-F5344CB8AC3E}">
        <p14:creationId xmlns:p14="http://schemas.microsoft.com/office/powerpoint/2010/main" val="2426209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holding a pen over a paper&#10;&#10;Description automatically generated">
            <a:extLst>
              <a:ext uri="{FF2B5EF4-FFF2-40B4-BE49-F238E27FC236}">
                <a16:creationId xmlns:a16="http://schemas.microsoft.com/office/drawing/2014/main" id="{72B1E503-C00E-E23E-B386-F1AA53967093}"/>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5000"/>
                    </a14:imgEffect>
                  </a14:imgLayer>
                </a14:imgProps>
              </a:ext>
              <a:ext uri="{28A0092B-C50C-407E-A947-70E740481C1C}">
                <a14:useLocalDpi xmlns:a14="http://schemas.microsoft.com/office/drawing/2010/main" val="0"/>
              </a:ext>
            </a:extLst>
          </a:blip>
          <a:srcRect/>
          <a:stretch/>
        </p:blipFill>
        <p:spPr>
          <a:xfrm>
            <a:off x="-3047" y="10"/>
            <a:ext cx="12191999" cy="6857990"/>
          </a:xfrm>
          <a:prstGeom prst="rect">
            <a:avLst/>
          </a:prstGeom>
        </p:spPr>
      </p:pic>
      <p:sp>
        <p:nvSpPr>
          <p:cNvPr id="12" name="Rectangle 11">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C4AB2C-7946-6A55-6295-5C98D37FCF1E}"/>
              </a:ext>
            </a:extLst>
          </p:cNvPr>
          <p:cNvSpPr>
            <a:spLocks noGrp="1"/>
          </p:cNvSpPr>
          <p:nvPr>
            <p:ph type="title"/>
          </p:nvPr>
        </p:nvSpPr>
        <p:spPr>
          <a:xfrm>
            <a:off x="716280" y="5169547"/>
            <a:ext cx="10759440" cy="86756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3200" dirty="0">
                <a:ln w="3175">
                  <a:noFill/>
                </a:ln>
                <a:solidFill>
                  <a:schemeClr val="bg1">
                    <a:lumMod val="85000"/>
                  </a:schemeClr>
                </a:solidFill>
                <a:effectLst>
                  <a:glow rad="101600">
                    <a:schemeClr val="tx1">
                      <a:alpha val="60000"/>
                    </a:schemeClr>
                  </a:glow>
                </a:effectLst>
                <a:latin typeface="Open Sans Condensed ExtraBold" pitchFamily="2" charset="0"/>
                <a:ea typeface="Open Sans Condensed ExtraBold" pitchFamily="2" charset="0"/>
                <a:cs typeface="Open Sans Condensed ExtraBold" pitchFamily="2" charset="0"/>
              </a:rPr>
              <a:t>10 </a:t>
            </a:r>
            <a:r>
              <a:rPr lang="en-US" sz="3200" dirty="0" err="1">
                <a:ln w="3175">
                  <a:noFill/>
                </a:ln>
                <a:solidFill>
                  <a:schemeClr val="bg1">
                    <a:lumMod val="85000"/>
                  </a:schemeClr>
                </a:solidFill>
                <a:effectLst>
                  <a:glow rad="101600">
                    <a:schemeClr val="tx1">
                      <a:alpha val="60000"/>
                    </a:schemeClr>
                  </a:glow>
                </a:effectLst>
                <a:latin typeface="Open Sans Condensed ExtraBold" pitchFamily="2" charset="0"/>
                <a:ea typeface="Open Sans Condensed ExtraBold" pitchFamily="2" charset="0"/>
                <a:cs typeface="Open Sans Condensed ExtraBold" pitchFamily="2" charset="0"/>
              </a:rPr>
              <a:t>Políticas</a:t>
            </a:r>
            <a:r>
              <a:rPr lang="en-US" sz="3200" dirty="0">
                <a:ln w="3175">
                  <a:noFill/>
                </a:ln>
                <a:solidFill>
                  <a:schemeClr val="bg1">
                    <a:lumMod val="85000"/>
                  </a:schemeClr>
                </a:solidFill>
                <a:effectLst>
                  <a:glow rad="101600">
                    <a:schemeClr val="tx1">
                      <a:alpha val="60000"/>
                    </a:schemeClr>
                  </a:glow>
                </a:effectLst>
                <a:latin typeface="Open Sans Condensed ExtraBold" pitchFamily="2" charset="0"/>
                <a:ea typeface="Open Sans Condensed ExtraBold" pitchFamily="2" charset="0"/>
                <a:cs typeface="Open Sans Condensed ExtraBold" pitchFamily="2" charset="0"/>
              </a:rPr>
              <a:t> </a:t>
            </a:r>
            <a:r>
              <a:rPr lang="en-US" sz="3200" dirty="0" err="1">
                <a:ln w="3175">
                  <a:noFill/>
                </a:ln>
                <a:solidFill>
                  <a:schemeClr val="bg1">
                    <a:lumMod val="85000"/>
                  </a:schemeClr>
                </a:solidFill>
                <a:effectLst>
                  <a:glow rad="101600">
                    <a:schemeClr val="tx1">
                      <a:alpha val="60000"/>
                    </a:schemeClr>
                  </a:glow>
                </a:effectLst>
                <a:latin typeface="Open Sans Condensed ExtraBold" pitchFamily="2" charset="0"/>
                <a:ea typeface="Open Sans Condensed ExtraBold" pitchFamily="2" charset="0"/>
                <a:cs typeface="Open Sans Condensed ExtraBold" pitchFamily="2" charset="0"/>
              </a:rPr>
              <a:t>editoriales</a:t>
            </a:r>
            <a:r>
              <a:rPr lang="en-US" sz="3200" dirty="0">
                <a:ln w="3175">
                  <a:noFill/>
                </a:ln>
                <a:solidFill>
                  <a:schemeClr val="bg1">
                    <a:lumMod val="85000"/>
                  </a:schemeClr>
                </a:solidFill>
                <a:effectLst>
                  <a:glow rad="101600">
                    <a:schemeClr val="tx1">
                      <a:alpha val="60000"/>
                    </a:schemeClr>
                  </a:glow>
                </a:effectLst>
                <a:latin typeface="Open Sans Condensed ExtraBold" pitchFamily="2" charset="0"/>
                <a:ea typeface="Open Sans Condensed ExtraBold" pitchFamily="2" charset="0"/>
                <a:cs typeface="Open Sans Condensed ExtraBold" pitchFamily="2" charset="0"/>
              </a:rPr>
              <a:t> </a:t>
            </a:r>
            <a:r>
              <a:rPr lang="en-US" sz="3200" dirty="0" err="1">
                <a:ln w="3175">
                  <a:noFill/>
                </a:ln>
                <a:solidFill>
                  <a:schemeClr val="bg1">
                    <a:lumMod val="85000"/>
                  </a:schemeClr>
                </a:solidFill>
                <a:effectLst>
                  <a:glow rad="101600">
                    <a:schemeClr val="tx1">
                      <a:alpha val="60000"/>
                    </a:schemeClr>
                  </a:glow>
                </a:effectLst>
                <a:latin typeface="Open Sans Condensed ExtraBold" pitchFamily="2" charset="0"/>
                <a:ea typeface="Open Sans Condensed ExtraBold" pitchFamily="2" charset="0"/>
                <a:cs typeface="Open Sans Condensed ExtraBold" pitchFamily="2" charset="0"/>
              </a:rPr>
              <a:t>sobre</a:t>
            </a:r>
            <a:r>
              <a:rPr lang="en-US" sz="3200" dirty="0">
                <a:ln w="3175">
                  <a:noFill/>
                </a:ln>
                <a:solidFill>
                  <a:schemeClr val="bg1">
                    <a:lumMod val="85000"/>
                  </a:schemeClr>
                </a:solidFill>
                <a:effectLst>
                  <a:glow rad="101600">
                    <a:schemeClr val="tx1">
                      <a:alpha val="60000"/>
                    </a:schemeClr>
                  </a:glow>
                </a:effectLst>
                <a:latin typeface="Open Sans Condensed ExtraBold" pitchFamily="2" charset="0"/>
                <a:ea typeface="Open Sans Condensed ExtraBold" pitchFamily="2" charset="0"/>
                <a:cs typeface="Open Sans Condensed ExtraBold" pitchFamily="2" charset="0"/>
              </a:rPr>
              <a:t> </a:t>
            </a:r>
            <a:r>
              <a:rPr lang="en-US" sz="3200" dirty="0" err="1">
                <a:ln w="3175">
                  <a:noFill/>
                </a:ln>
                <a:solidFill>
                  <a:schemeClr val="bg1">
                    <a:lumMod val="85000"/>
                  </a:schemeClr>
                </a:solidFill>
                <a:effectLst>
                  <a:glow rad="101600">
                    <a:schemeClr val="tx1">
                      <a:alpha val="60000"/>
                    </a:schemeClr>
                  </a:glow>
                </a:effectLst>
                <a:latin typeface="Open Sans Condensed ExtraBold" pitchFamily="2" charset="0"/>
                <a:ea typeface="Open Sans Condensed ExtraBold" pitchFamily="2" charset="0"/>
                <a:cs typeface="Open Sans Condensed ExtraBold" pitchFamily="2" charset="0"/>
              </a:rPr>
              <a:t>el</a:t>
            </a:r>
            <a:r>
              <a:rPr lang="en-US" sz="3200" dirty="0">
                <a:ln w="3175">
                  <a:noFill/>
                </a:ln>
                <a:solidFill>
                  <a:schemeClr val="bg1">
                    <a:lumMod val="85000"/>
                  </a:schemeClr>
                </a:solidFill>
                <a:effectLst>
                  <a:glow rad="101600">
                    <a:schemeClr val="tx1">
                      <a:alpha val="60000"/>
                    </a:schemeClr>
                  </a:glow>
                </a:effectLst>
                <a:latin typeface="Open Sans Condensed ExtraBold" pitchFamily="2" charset="0"/>
                <a:ea typeface="Open Sans Condensed ExtraBold" pitchFamily="2" charset="0"/>
                <a:cs typeface="Open Sans Condensed ExtraBold" pitchFamily="2" charset="0"/>
              </a:rPr>
              <a:t> </a:t>
            </a:r>
            <a:r>
              <a:rPr lang="en-US" sz="3200" dirty="0" err="1">
                <a:ln w="3175">
                  <a:noFill/>
                </a:ln>
                <a:solidFill>
                  <a:schemeClr val="bg1">
                    <a:lumMod val="85000"/>
                  </a:schemeClr>
                </a:solidFill>
                <a:effectLst>
                  <a:glow rad="101600">
                    <a:schemeClr val="tx1">
                      <a:alpha val="60000"/>
                    </a:schemeClr>
                  </a:glow>
                </a:effectLst>
                <a:latin typeface="Open Sans Condensed ExtraBold" pitchFamily="2" charset="0"/>
                <a:ea typeface="Open Sans Condensed ExtraBold" pitchFamily="2" charset="0"/>
                <a:cs typeface="Open Sans Condensed ExtraBold" pitchFamily="2" charset="0"/>
              </a:rPr>
              <a:t>uso</a:t>
            </a:r>
            <a:r>
              <a:rPr lang="en-US" sz="3200" dirty="0">
                <a:ln w="3175">
                  <a:noFill/>
                </a:ln>
                <a:solidFill>
                  <a:schemeClr val="bg1">
                    <a:lumMod val="85000"/>
                  </a:schemeClr>
                </a:solidFill>
                <a:effectLst>
                  <a:glow rad="101600">
                    <a:schemeClr val="tx1">
                      <a:alpha val="60000"/>
                    </a:schemeClr>
                  </a:glow>
                </a:effectLst>
                <a:latin typeface="Open Sans Condensed ExtraBold" pitchFamily="2" charset="0"/>
                <a:ea typeface="Open Sans Condensed ExtraBold" pitchFamily="2" charset="0"/>
                <a:cs typeface="Open Sans Condensed ExtraBold" pitchFamily="2" charset="0"/>
              </a:rPr>
              <a:t> de IA</a:t>
            </a:r>
          </a:p>
        </p:txBody>
      </p:sp>
    </p:spTree>
    <p:extLst>
      <p:ext uri="{BB962C8B-B14F-4D97-AF65-F5344CB8AC3E}">
        <p14:creationId xmlns:p14="http://schemas.microsoft.com/office/powerpoint/2010/main" val="1946907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triangles on a black background&#10;&#10;Description automatically generated">
            <a:extLst>
              <a:ext uri="{FF2B5EF4-FFF2-40B4-BE49-F238E27FC236}">
                <a16:creationId xmlns:a16="http://schemas.microsoft.com/office/drawing/2014/main" id="{7D40A3B0-29FB-22A9-257C-FAE868C0607E}"/>
              </a:ext>
            </a:extLst>
          </p:cNvPr>
          <p:cNvPicPr>
            <a:picLocks noChangeAspect="1"/>
          </p:cNvPicPr>
          <p:nvPr/>
        </p:nvPicPr>
        <p:blipFill>
          <a:blip r:embed="rId3">
            <a:alphaModFix amt="30000"/>
            <a:extLst>
              <a:ext uri="{BEBA8EAE-BF5A-486C-A8C5-ECC9F3942E4B}">
                <a14:imgProps xmlns:a14="http://schemas.microsoft.com/office/drawing/2010/main">
                  <a14:imgLayer r:embed="rId4">
                    <a14:imgEffect>
                      <a14:sharpenSoften amount="-30000"/>
                    </a14:imgEffect>
                  </a14:imgLayer>
                </a14:imgProps>
              </a:ext>
              <a:ext uri="{28A0092B-C50C-407E-A947-70E740481C1C}">
                <a14:useLocalDpi xmlns:a14="http://schemas.microsoft.com/office/drawing/2010/main" val="0"/>
              </a:ext>
            </a:extLst>
          </a:blip>
          <a:stretch>
            <a:fillRect/>
          </a:stretch>
        </p:blipFill>
        <p:spPr>
          <a:xfrm>
            <a:off x="0" y="-424542"/>
            <a:ext cx="14565084" cy="7282542"/>
          </a:xfrm>
          <a:prstGeom prst="rect">
            <a:avLst/>
          </a:prstGeom>
        </p:spPr>
      </p:pic>
      <p:sp>
        <p:nvSpPr>
          <p:cNvPr id="2" name="Title 1">
            <a:extLst>
              <a:ext uri="{FF2B5EF4-FFF2-40B4-BE49-F238E27FC236}">
                <a16:creationId xmlns:a16="http://schemas.microsoft.com/office/drawing/2014/main" id="{173F30D5-5F93-DC8B-3F6C-E037F5FBC1CC}"/>
              </a:ext>
            </a:extLst>
          </p:cNvPr>
          <p:cNvSpPr>
            <a:spLocks noGrp="1"/>
          </p:cNvSpPr>
          <p:nvPr>
            <p:ph type="title"/>
          </p:nvPr>
        </p:nvSpPr>
        <p:spPr>
          <a:xfrm>
            <a:off x="320040" y="264455"/>
            <a:ext cx="10665460" cy="542073"/>
          </a:xfrm>
        </p:spPr>
        <p:txBody>
          <a:bodyPr>
            <a:normAutofit/>
          </a:bodyPr>
          <a:lstStyle/>
          <a:p>
            <a:r>
              <a:rPr lang="es-VE" sz="2800" dirty="0">
                <a:latin typeface="Open Sans" panose="020B0606030504020204" pitchFamily="34" charset="0"/>
                <a:ea typeface="Open Sans" panose="020B0606030504020204" pitchFamily="34" charset="0"/>
                <a:cs typeface="Open Sans" panose="020B0606030504020204" pitchFamily="34" charset="0"/>
              </a:rPr>
              <a:t>10 Políticas editoriales sobre el uso de IA</a:t>
            </a:r>
          </a:p>
        </p:txBody>
      </p:sp>
      <p:pic>
        <p:nvPicPr>
          <p:cNvPr id="9" name="Picture 8">
            <a:extLst>
              <a:ext uri="{FF2B5EF4-FFF2-40B4-BE49-F238E27FC236}">
                <a16:creationId xmlns:a16="http://schemas.microsoft.com/office/drawing/2014/main" id="{56C39DA6-6E26-5B4D-8E5E-D0A8C298293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29541" y="3052903"/>
            <a:ext cx="3147060" cy="2439667"/>
          </a:xfrm>
          <a:prstGeom prst="rect">
            <a:avLst/>
          </a:prstGeom>
          <a:effectLst>
            <a:outerShdw blurRad="63500" sx="102000" sy="102000" algn="ctr" rotWithShape="0">
              <a:prstClr val="black">
                <a:alpha val="40000"/>
              </a:prstClr>
            </a:outerShdw>
          </a:effectLst>
        </p:spPr>
      </p:pic>
      <p:pic>
        <p:nvPicPr>
          <p:cNvPr id="11" name="Picture 10">
            <a:extLst>
              <a:ext uri="{FF2B5EF4-FFF2-40B4-BE49-F238E27FC236}">
                <a16:creationId xmlns:a16="http://schemas.microsoft.com/office/drawing/2014/main" id="{7FB0C888-E340-2DD3-D4A1-FD2B69C1AAF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129540" y="1443098"/>
            <a:ext cx="4066540" cy="1436158"/>
          </a:xfrm>
          <a:prstGeom prst="rect">
            <a:avLst/>
          </a:prstGeom>
          <a:effectLst>
            <a:outerShdw blurRad="63500" sx="102000" sy="102000" algn="ctr" rotWithShape="0">
              <a:prstClr val="black">
                <a:alpha val="40000"/>
              </a:prstClr>
            </a:outerShdw>
          </a:effectLst>
        </p:spPr>
      </p:pic>
      <p:pic>
        <p:nvPicPr>
          <p:cNvPr id="5" name="Picture 4">
            <a:extLst>
              <a:ext uri="{FF2B5EF4-FFF2-40B4-BE49-F238E27FC236}">
                <a16:creationId xmlns:a16="http://schemas.microsoft.com/office/drawing/2014/main" id="{AC744432-277E-BE72-C740-7634C8DB575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3439161" y="1549803"/>
            <a:ext cx="4066540" cy="2314048"/>
          </a:xfrm>
          <a:prstGeom prst="rect">
            <a:avLst/>
          </a:prstGeom>
          <a:effectLst>
            <a:outerShdw blurRad="63500" sx="102000" sy="102000" algn="ctr" rotWithShape="0">
              <a:prstClr val="black">
                <a:alpha val="40000"/>
              </a:prstClr>
            </a:outerShdw>
          </a:effectLst>
        </p:spPr>
      </p:pic>
      <p:pic>
        <p:nvPicPr>
          <p:cNvPr id="6" name="Picture 5" descr="A screenshot of a computer&#10;&#10;Description automatically generated">
            <a:extLst>
              <a:ext uri="{FF2B5EF4-FFF2-40B4-BE49-F238E27FC236}">
                <a16:creationId xmlns:a16="http://schemas.microsoft.com/office/drawing/2014/main" id="{CA82C3F0-0287-984E-F215-8FBC900FFD2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3439162" y="4225745"/>
            <a:ext cx="3434081" cy="1994709"/>
          </a:xfrm>
          <a:prstGeom prst="rect">
            <a:avLst/>
          </a:prstGeom>
          <a:effectLst>
            <a:outerShdw blurRad="63500" sx="102000" sy="102000" algn="ctr" rotWithShape="0">
              <a:prstClr val="black">
                <a:alpha val="40000"/>
              </a:prstClr>
            </a:outerShdw>
          </a:effectLst>
        </p:spPr>
      </p:pic>
      <p:sp>
        <p:nvSpPr>
          <p:cNvPr id="16" name="TextBox 15">
            <a:extLst>
              <a:ext uri="{FF2B5EF4-FFF2-40B4-BE49-F238E27FC236}">
                <a16:creationId xmlns:a16="http://schemas.microsoft.com/office/drawing/2014/main" id="{3EB76DF6-90D0-E74F-5F74-B8D9C4C4B616}"/>
              </a:ext>
            </a:extLst>
          </p:cNvPr>
          <p:cNvSpPr txBox="1"/>
          <p:nvPr/>
        </p:nvSpPr>
        <p:spPr>
          <a:xfrm>
            <a:off x="7635241" y="2268559"/>
            <a:ext cx="4899659"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1200" b="1" i="0" u="sng"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Políticas citadas: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VE" sz="1200" b="1" i="0" u="sng"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1. </a:t>
            </a:r>
            <a:r>
              <a:rPr kumimoji="0" lang="es-VE" sz="12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9"/>
              </a:rPr>
              <a:t>Arxiv</a:t>
            </a:r>
            <a:endParaRPr kumimoji="0" lang="es-V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2. Elsevier (</a:t>
            </a:r>
            <a:r>
              <a:rPr kumimoji="0" lang="es-V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10"/>
              </a:rPr>
              <a:t>a</a:t>
            </a:r>
            <a:r>
              <a:rPr kumimoji="0" lang="es-V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V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11"/>
              </a:rPr>
              <a:t>b</a:t>
            </a:r>
            <a:r>
              <a:rPr kumimoji="0" lang="es-V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V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12"/>
              </a:rPr>
              <a:t>c</a:t>
            </a:r>
            <a:r>
              <a:rPr kumimoji="0" lang="es-V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t>
            </a:r>
            <a:endParaRPr kumimoji="0" lang="es-VE" sz="1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3. </a:t>
            </a:r>
            <a:r>
              <a:rPr kumimoji="0" lang="es-VE" sz="12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13"/>
              </a:rPr>
              <a:t>Emerald</a:t>
            </a:r>
            <a:endParaRPr kumimoji="0" lang="es-V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4. </a:t>
            </a:r>
            <a:r>
              <a:rPr kumimoji="0" lang="es-MX"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14"/>
              </a:rPr>
              <a:t>International </a:t>
            </a:r>
            <a:r>
              <a:rPr kumimoji="0" lang="es-MX" sz="12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14"/>
              </a:rPr>
              <a:t>Committee</a:t>
            </a:r>
            <a:r>
              <a:rPr kumimoji="0" lang="es-MX"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14"/>
              </a:rPr>
              <a:t> </a:t>
            </a:r>
            <a:r>
              <a:rPr kumimoji="0" lang="es-MX" sz="12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14"/>
              </a:rPr>
              <a:t>of</a:t>
            </a:r>
            <a:r>
              <a:rPr kumimoji="0" lang="es-MX"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14"/>
              </a:rPr>
              <a:t> Medical </a:t>
            </a:r>
            <a:r>
              <a:rPr kumimoji="0" lang="es-MX" sz="12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14"/>
              </a:rPr>
              <a:t>Journal</a:t>
            </a:r>
            <a:r>
              <a:rPr kumimoji="0" lang="es-MX"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14"/>
              </a:rPr>
              <a:t> </a:t>
            </a:r>
            <a:r>
              <a:rPr kumimoji="0" lang="es-MX" sz="12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14"/>
              </a:rPr>
              <a:t>Editors</a:t>
            </a:r>
            <a:r>
              <a:rPr kumimoji="0" lang="es-MX"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MX" sz="12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ICMJE</a:t>
            </a:r>
            <a:r>
              <a:rPr kumimoji="0" lang="es-MX"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t>
            </a:r>
            <a:endParaRPr kumimoji="0" lang="es-VE" sz="1200" b="1" i="0" u="sng" strike="noStrike" kern="1200" cap="none" spc="0" normalizeH="0" baseline="0" noProof="0" dirty="0">
              <a:ln>
                <a:noFill/>
              </a:ln>
              <a:solidFill>
                <a:srgbClr val="0563C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5. </a:t>
            </a:r>
            <a:r>
              <a:rPr kumimoji="0" lang="es-MX"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15"/>
              </a:rPr>
              <a:t>Oxford </a:t>
            </a:r>
            <a:r>
              <a:rPr kumimoji="0" lang="es-MX" sz="12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15"/>
              </a:rPr>
              <a:t>University</a:t>
            </a:r>
            <a:r>
              <a:rPr kumimoji="0" lang="es-MX"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15"/>
              </a:rPr>
              <a:t> </a:t>
            </a:r>
            <a:r>
              <a:rPr kumimoji="0" lang="es-MX" sz="12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15"/>
              </a:rPr>
              <a:t>Press</a:t>
            </a:r>
            <a:endParaRPr kumimoji="0" lang="es-MX"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6. </a:t>
            </a:r>
            <a:r>
              <a:rPr kumimoji="0" lang="es-V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16"/>
              </a:rPr>
              <a:t>Sage</a:t>
            </a:r>
            <a:endParaRPr kumimoji="0" lang="es-VE" sz="1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7. </a:t>
            </a:r>
            <a:r>
              <a:rPr kumimoji="0" lang="es-MX"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17"/>
              </a:rPr>
              <a:t>Springer</a:t>
            </a:r>
            <a:r>
              <a:rPr kumimoji="0" lang="es-VE" sz="12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17"/>
              </a:rPr>
              <a:t>Nature</a:t>
            </a:r>
            <a:endParaRPr kumimoji="0" lang="es-V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8. </a:t>
            </a:r>
            <a:r>
              <a:rPr kumimoji="0" lang="es-V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18"/>
              </a:rPr>
              <a:t>Taylor &amp; Francis </a:t>
            </a:r>
            <a:r>
              <a:rPr kumimoji="0" lang="es-VE" sz="12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18"/>
              </a:rPr>
              <a:t>Group</a:t>
            </a:r>
            <a:r>
              <a:rPr kumimoji="0" lang="es-V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VE" sz="12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T&amp;FG</a:t>
            </a:r>
            <a:r>
              <a:rPr kumimoji="0" lang="es-V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t>
            </a:r>
            <a:endParaRPr kumimoji="0" lang="es-VE" sz="1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V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9. </a:t>
            </a:r>
            <a:r>
              <a:rPr kumimoji="0" lang="es-V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19"/>
              </a:rPr>
              <a:t>Wiley</a:t>
            </a:r>
            <a:endParaRPr kumimoji="0" lang="es-V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10. </a:t>
            </a:r>
            <a:r>
              <a:rPr kumimoji="0" lang="es-MX" sz="12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20"/>
              </a:rPr>
              <a:t>World</a:t>
            </a:r>
            <a:r>
              <a:rPr kumimoji="0" lang="es-MX"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20"/>
              </a:rPr>
              <a:t> </a:t>
            </a:r>
            <a:r>
              <a:rPr kumimoji="0" lang="es-MX" sz="12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20"/>
              </a:rPr>
              <a:t>Association</a:t>
            </a:r>
            <a:r>
              <a:rPr kumimoji="0" lang="es-MX"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20"/>
              </a:rPr>
              <a:t> </a:t>
            </a:r>
            <a:r>
              <a:rPr kumimoji="0" lang="es-MX" sz="12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20"/>
              </a:rPr>
              <a:t>of</a:t>
            </a:r>
            <a:r>
              <a:rPr kumimoji="0" lang="es-MX"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20"/>
              </a:rPr>
              <a:t> Medical </a:t>
            </a:r>
            <a:r>
              <a:rPr kumimoji="0" lang="es-MX" sz="12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20"/>
              </a:rPr>
              <a:t>Editors</a:t>
            </a:r>
            <a:r>
              <a:rPr kumimoji="0" lang="es-MX"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VE" sz="12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WAME</a:t>
            </a:r>
            <a:r>
              <a:rPr kumimoji="0" lang="es-VE" sz="12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t>
            </a:r>
            <a:r>
              <a:rPr kumimoji="0" lang="es-VE" sz="1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35183853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60AC0-81F9-F64F-4B73-A42D59069BD1}"/>
              </a:ext>
            </a:extLst>
          </p:cNvPr>
          <p:cNvSpPr>
            <a:spLocks noGrp="1"/>
          </p:cNvSpPr>
          <p:nvPr>
            <p:ph type="title"/>
          </p:nvPr>
        </p:nvSpPr>
        <p:spPr>
          <a:xfrm>
            <a:off x="393700" y="587375"/>
            <a:ext cx="8089900" cy="511175"/>
          </a:xfrm>
        </p:spPr>
        <p:txBody>
          <a:bodyPr>
            <a:noAutofit/>
          </a:bodyPr>
          <a:lstStyle/>
          <a:p>
            <a:r>
              <a:rPr lang="es-VE" sz="2800" dirty="0">
                <a:latin typeface="Open Sans" panose="020B0606030504020204" pitchFamily="34" charset="0"/>
                <a:ea typeface="Open Sans" panose="020B0606030504020204" pitchFamily="34" charset="0"/>
                <a:cs typeface="Open Sans" panose="020B0606030504020204" pitchFamily="34" charset="0"/>
              </a:rPr>
              <a:t>10 Políticas editoriales sobre el uso de IA</a:t>
            </a:r>
            <a:endParaRPr lang="en-US" sz="2800"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4" descr="Marca de exclamación sobre fondo amarillo">
            <a:extLst>
              <a:ext uri="{FF2B5EF4-FFF2-40B4-BE49-F238E27FC236}">
                <a16:creationId xmlns:a16="http://schemas.microsoft.com/office/drawing/2014/main" id="{9BEA6D71-8A06-B1CF-66CF-7BE0088FCB45}"/>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928100" y="10"/>
            <a:ext cx="326389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3" name="Content Placeholder 2">
            <a:extLst>
              <a:ext uri="{FF2B5EF4-FFF2-40B4-BE49-F238E27FC236}">
                <a16:creationId xmlns:a16="http://schemas.microsoft.com/office/drawing/2014/main" id="{E8CFEB96-77E4-59DA-54BB-9B5D6C9F4DC1}"/>
              </a:ext>
            </a:extLst>
          </p:cNvPr>
          <p:cNvSpPr>
            <a:spLocks noGrp="1"/>
          </p:cNvSpPr>
          <p:nvPr>
            <p:ph idx="1"/>
          </p:nvPr>
        </p:nvSpPr>
        <p:spPr>
          <a:xfrm>
            <a:off x="393699" y="1685924"/>
            <a:ext cx="8645526" cy="4981575"/>
          </a:xfrm>
        </p:spPr>
        <p:txBody>
          <a:bodyPr>
            <a:noAutofit/>
          </a:bodyPr>
          <a:lstStyle/>
          <a:p>
            <a:pPr>
              <a:buFont typeface="Wingdings" panose="05000000000000000000" pitchFamily="2" charset="2"/>
              <a:buChar char="§"/>
            </a:pPr>
            <a:r>
              <a:rPr lang="es-MX" sz="1800" dirty="0">
                <a:latin typeface="Open Sans" panose="020B0606030504020204" pitchFamily="34" charset="0"/>
                <a:ea typeface="Open Sans" panose="020B0606030504020204" pitchFamily="34" charset="0"/>
                <a:cs typeface="Open Sans" panose="020B0606030504020204" pitchFamily="34" charset="0"/>
              </a:rPr>
              <a:t>Reportar el uso de IA generativas, señalar claramente el contenido generado, propósito y cuál se usó. </a:t>
            </a:r>
            <a:r>
              <a:rPr lang="es-MX" sz="1200" baseline="30000" dirty="0">
                <a:latin typeface="Open Sans" panose="020B0606030504020204" pitchFamily="34" charset="0"/>
                <a:ea typeface="Open Sans" panose="020B0606030504020204" pitchFamily="34" charset="0"/>
                <a:cs typeface="Open Sans" panose="020B0606030504020204" pitchFamily="34" charset="0"/>
              </a:rPr>
              <a:t>(</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arXiv</a:t>
            </a:r>
            <a:r>
              <a:rPr lang="es-MX" sz="1200" baseline="30000" dirty="0">
                <a:latin typeface="Open Sans" panose="020B0606030504020204" pitchFamily="34" charset="0"/>
                <a:ea typeface="Open Sans" panose="020B0606030504020204" pitchFamily="34" charset="0"/>
                <a:cs typeface="Open Sans" panose="020B0606030504020204" pitchFamily="34" charset="0"/>
              </a:rPr>
              <a:t>; Elsevier; </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Emerald</a:t>
            </a:r>
            <a:r>
              <a:rPr lang="es-MX" sz="1200" baseline="30000" dirty="0">
                <a:latin typeface="Open Sans" panose="020B0606030504020204" pitchFamily="34" charset="0"/>
                <a:ea typeface="Open Sans" panose="020B0606030504020204" pitchFamily="34" charset="0"/>
                <a:cs typeface="Open Sans" panose="020B0606030504020204" pitchFamily="34" charset="0"/>
              </a:rPr>
              <a:t>; </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ICMJE</a:t>
            </a:r>
            <a:r>
              <a:rPr lang="es-MX" sz="1200" baseline="30000" dirty="0">
                <a:latin typeface="Open Sans" panose="020B0606030504020204" pitchFamily="34" charset="0"/>
                <a:ea typeface="Open Sans" panose="020B0606030504020204" pitchFamily="34" charset="0"/>
                <a:cs typeface="Open Sans" panose="020B0606030504020204" pitchFamily="34" charset="0"/>
              </a:rPr>
              <a:t>; </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OUP</a:t>
            </a:r>
            <a:r>
              <a:rPr lang="es-MX" sz="1200" baseline="30000" dirty="0">
                <a:latin typeface="Open Sans" panose="020B0606030504020204" pitchFamily="34" charset="0"/>
                <a:ea typeface="Open Sans" panose="020B0606030504020204" pitchFamily="34" charset="0"/>
                <a:cs typeface="Open Sans" panose="020B0606030504020204" pitchFamily="34" charset="0"/>
              </a:rPr>
              <a:t>; Sage; Springer; </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T&amp;FG</a:t>
            </a:r>
            <a:r>
              <a:rPr lang="es-MX" sz="1200" baseline="30000" dirty="0">
                <a:latin typeface="Open Sans" panose="020B0606030504020204" pitchFamily="34" charset="0"/>
                <a:ea typeface="Open Sans" panose="020B0606030504020204" pitchFamily="34" charset="0"/>
                <a:cs typeface="Open Sans" panose="020B0606030504020204" pitchFamily="34" charset="0"/>
              </a:rPr>
              <a:t>; </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WAME</a:t>
            </a:r>
            <a:r>
              <a:rPr lang="es-MX" sz="1200" baseline="30000" dirty="0">
                <a:latin typeface="Open Sans" panose="020B0606030504020204" pitchFamily="34" charset="0"/>
                <a:ea typeface="Open Sans" panose="020B0606030504020204" pitchFamily="34" charset="0"/>
                <a:cs typeface="Open Sans" panose="020B0606030504020204" pitchFamily="34" charset="0"/>
              </a:rPr>
              <a:t>; Wiley)</a:t>
            </a:r>
            <a:endParaRPr lang="es-MX" sz="1600" baseline="30000" dirty="0">
              <a:latin typeface="Open Sans" panose="020B0606030504020204" pitchFamily="34" charset="0"/>
              <a:ea typeface="Open Sans" panose="020B0606030504020204" pitchFamily="34" charset="0"/>
              <a:cs typeface="Open Sans" panose="020B0606030504020204" pitchFamily="34" charset="0"/>
            </a:endParaRPr>
          </a:p>
          <a:p>
            <a:pPr>
              <a:buFont typeface="Wingdings" panose="05000000000000000000" pitchFamily="2" charset="2"/>
              <a:buChar char="§"/>
            </a:pPr>
            <a:r>
              <a:rPr lang="es-MX" sz="1800" dirty="0">
                <a:latin typeface="Open Sans" panose="020B0606030504020204" pitchFamily="34" charset="0"/>
                <a:ea typeface="Open Sans" panose="020B0606030504020204" pitchFamily="34" charset="0"/>
                <a:cs typeface="Open Sans" panose="020B0606030504020204" pitchFamily="34" charset="0"/>
              </a:rPr>
              <a:t>Incluir los </a:t>
            </a:r>
            <a:r>
              <a:rPr lang="es-MX" sz="1800" dirty="0" err="1">
                <a:latin typeface="Open Sans" panose="020B0606030504020204" pitchFamily="34" charset="0"/>
                <a:ea typeface="Open Sans" panose="020B0606030504020204" pitchFamily="34" charset="0"/>
                <a:cs typeface="Open Sans" panose="020B0606030504020204" pitchFamily="34" charset="0"/>
              </a:rPr>
              <a:t>prompts</a:t>
            </a:r>
            <a:r>
              <a:rPr lang="es-MX" sz="1800" dirty="0">
                <a:latin typeface="Open Sans" panose="020B0606030504020204" pitchFamily="34" charset="0"/>
                <a:ea typeface="Open Sans" panose="020B0606030504020204" pitchFamily="34" charset="0"/>
                <a:cs typeface="Open Sans" panose="020B0606030504020204" pitchFamily="34" charset="0"/>
              </a:rPr>
              <a:t> utilizados, fecha y hora, herramienta y versión.</a:t>
            </a:r>
            <a:r>
              <a:rPr lang="es-MX" sz="1200" dirty="0">
                <a:latin typeface="Open Sans" panose="020B0606030504020204" pitchFamily="34" charset="0"/>
                <a:ea typeface="Open Sans" panose="020B0606030504020204" pitchFamily="34" charset="0"/>
                <a:cs typeface="Open Sans" panose="020B0606030504020204" pitchFamily="34" charset="0"/>
              </a:rPr>
              <a:t> </a:t>
            </a:r>
            <a:r>
              <a:rPr lang="es-MX" sz="1200" baseline="30000" dirty="0">
                <a:latin typeface="Open Sans" panose="020B0606030504020204" pitchFamily="34" charset="0"/>
                <a:ea typeface="Open Sans" panose="020B0606030504020204" pitchFamily="34" charset="0"/>
                <a:cs typeface="Open Sans" panose="020B0606030504020204" pitchFamily="34" charset="0"/>
              </a:rPr>
              <a:t>(</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WAME</a:t>
            </a:r>
            <a:r>
              <a:rPr lang="es-MX" sz="1200" baseline="30000" dirty="0">
                <a:latin typeface="Open Sans" panose="020B0606030504020204" pitchFamily="34" charset="0"/>
                <a:ea typeface="Open Sans" panose="020B0606030504020204" pitchFamily="34" charset="0"/>
                <a:cs typeface="Open Sans" panose="020B0606030504020204" pitchFamily="34" charset="0"/>
              </a:rPr>
              <a:t>)</a:t>
            </a:r>
            <a:endParaRPr lang="es-MX" sz="1200" dirty="0">
              <a:latin typeface="Open Sans" panose="020B0606030504020204" pitchFamily="34" charset="0"/>
              <a:ea typeface="Open Sans" panose="020B0606030504020204" pitchFamily="34" charset="0"/>
              <a:cs typeface="Open Sans" panose="020B0606030504020204" pitchFamily="34" charset="0"/>
            </a:endParaRPr>
          </a:p>
          <a:p>
            <a:pPr>
              <a:buFont typeface="Wingdings" panose="05000000000000000000" pitchFamily="2" charset="2"/>
              <a:buChar char="§"/>
            </a:pPr>
            <a:r>
              <a:rPr lang="es-MX" sz="1800" dirty="0">
                <a:latin typeface="Open Sans" panose="020B0606030504020204" pitchFamily="34" charset="0"/>
                <a:ea typeface="Open Sans" panose="020B0606030504020204" pitchFamily="34" charset="0"/>
                <a:cs typeface="Open Sans" panose="020B0606030504020204" pitchFamily="34" charset="0"/>
              </a:rPr>
              <a:t>Se reafirma la responsabilidad de los autores sobre la exactitud, integridad y originalidad de sus documentos </a:t>
            </a:r>
            <a:r>
              <a:rPr lang="es-MX" sz="1200" baseline="30000" dirty="0">
                <a:latin typeface="Open Sans" panose="020B0606030504020204" pitchFamily="34" charset="0"/>
                <a:ea typeface="Open Sans" panose="020B0606030504020204" pitchFamily="34" charset="0"/>
                <a:cs typeface="Open Sans" panose="020B0606030504020204" pitchFamily="34" charset="0"/>
              </a:rPr>
              <a:t>(</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arXiv</a:t>
            </a:r>
            <a:r>
              <a:rPr lang="es-MX" sz="1200" baseline="30000" dirty="0">
                <a:latin typeface="Open Sans" panose="020B0606030504020204" pitchFamily="34" charset="0"/>
                <a:ea typeface="Open Sans" panose="020B0606030504020204" pitchFamily="34" charset="0"/>
                <a:cs typeface="Open Sans" panose="020B0606030504020204" pitchFamily="34" charset="0"/>
              </a:rPr>
              <a:t>; Elsevier; </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Emerald</a:t>
            </a:r>
            <a:r>
              <a:rPr lang="es-MX" sz="1200" baseline="30000" dirty="0">
                <a:latin typeface="Open Sans" panose="020B0606030504020204" pitchFamily="34" charset="0"/>
                <a:ea typeface="Open Sans" panose="020B0606030504020204" pitchFamily="34" charset="0"/>
                <a:cs typeface="Open Sans" panose="020B0606030504020204" pitchFamily="34" charset="0"/>
              </a:rPr>
              <a:t>; </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ICMJE</a:t>
            </a:r>
            <a:r>
              <a:rPr lang="es-MX" sz="1200" baseline="30000" dirty="0">
                <a:latin typeface="Open Sans" panose="020B0606030504020204" pitchFamily="34" charset="0"/>
                <a:ea typeface="Open Sans" panose="020B0606030504020204" pitchFamily="34" charset="0"/>
                <a:cs typeface="Open Sans" panose="020B0606030504020204" pitchFamily="34" charset="0"/>
              </a:rPr>
              <a:t>; Springer; </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T&amp;FG</a:t>
            </a:r>
            <a:r>
              <a:rPr lang="es-MX" sz="1200" baseline="30000" dirty="0">
                <a:latin typeface="Open Sans" panose="020B0606030504020204" pitchFamily="34" charset="0"/>
                <a:ea typeface="Open Sans" panose="020B0606030504020204" pitchFamily="34" charset="0"/>
                <a:cs typeface="Open Sans" panose="020B0606030504020204" pitchFamily="34" charset="0"/>
              </a:rPr>
              <a:t>; </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WAME</a:t>
            </a:r>
            <a:r>
              <a:rPr lang="es-MX" sz="1200" baseline="30000" dirty="0">
                <a:latin typeface="Open Sans" panose="020B0606030504020204" pitchFamily="34" charset="0"/>
                <a:ea typeface="Open Sans" panose="020B0606030504020204" pitchFamily="34" charset="0"/>
                <a:cs typeface="Open Sans" panose="020B0606030504020204" pitchFamily="34" charset="0"/>
              </a:rPr>
              <a:t>; Wiley) </a:t>
            </a:r>
          </a:p>
          <a:p>
            <a:pPr>
              <a:buFont typeface="Wingdings" panose="05000000000000000000" pitchFamily="2" charset="2"/>
              <a:buChar char="§"/>
            </a:pPr>
            <a:r>
              <a:rPr lang="es-MX" sz="1800" dirty="0">
                <a:latin typeface="Open Sans" panose="020B0606030504020204" pitchFamily="34" charset="0"/>
                <a:ea typeface="Open Sans" panose="020B0606030504020204" pitchFamily="34" charset="0"/>
                <a:cs typeface="Open Sans" panose="020B0606030504020204" pitchFamily="34" charset="0"/>
              </a:rPr>
              <a:t>NO puede incluirse la IA como autor </a:t>
            </a:r>
            <a:r>
              <a:rPr lang="es-MX" sz="1200" baseline="30000" dirty="0">
                <a:latin typeface="Open Sans" panose="020B0606030504020204" pitchFamily="34" charset="0"/>
                <a:ea typeface="Open Sans" panose="020B0606030504020204" pitchFamily="34" charset="0"/>
                <a:cs typeface="Open Sans" panose="020B0606030504020204" pitchFamily="34" charset="0"/>
              </a:rPr>
              <a:t>(</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arXiv</a:t>
            </a:r>
            <a:r>
              <a:rPr lang="es-MX" sz="1200" baseline="30000" dirty="0">
                <a:latin typeface="Open Sans" panose="020B0606030504020204" pitchFamily="34" charset="0"/>
                <a:ea typeface="Open Sans" panose="020B0606030504020204" pitchFamily="34" charset="0"/>
                <a:cs typeface="Open Sans" panose="020B0606030504020204" pitchFamily="34" charset="0"/>
              </a:rPr>
              <a:t>; Elsevier; </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ICMJE</a:t>
            </a:r>
            <a:r>
              <a:rPr lang="es-MX" sz="1200" baseline="30000" dirty="0">
                <a:latin typeface="Open Sans" panose="020B0606030504020204" pitchFamily="34" charset="0"/>
                <a:ea typeface="Open Sans" panose="020B0606030504020204" pitchFamily="34" charset="0"/>
                <a:cs typeface="Open Sans" panose="020B0606030504020204" pitchFamily="34" charset="0"/>
              </a:rPr>
              <a:t>; </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OUP</a:t>
            </a:r>
            <a:r>
              <a:rPr lang="es-MX" sz="1200" baseline="30000" dirty="0">
                <a:latin typeface="Open Sans" panose="020B0606030504020204" pitchFamily="34" charset="0"/>
                <a:ea typeface="Open Sans" panose="020B0606030504020204" pitchFamily="34" charset="0"/>
                <a:cs typeface="Open Sans" panose="020B0606030504020204" pitchFamily="34" charset="0"/>
              </a:rPr>
              <a:t>; Sage; Springer; </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T&amp;FG</a:t>
            </a:r>
            <a:r>
              <a:rPr lang="es-MX" sz="1200" baseline="30000" dirty="0">
                <a:latin typeface="Open Sans" panose="020B0606030504020204" pitchFamily="34" charset="0"/>
                <a:ea typeface="Open Sans" panose="020B0606030504020204" pitchFamily="34" charset="0"/>
                <a:cs typeface="Open Sans" panose="020B0606030504020204" pitchFamily="34" charset="0"/>
              </a:rPr>
              <a:t>; </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WAME</a:t>
            </a:r>
            <a:r>
              <a:rPr lang="es-MX" sz="1200" baseline="30000" dirty="0">
                <a:latin typeface="Open Sans" panose="020B0606030504020204" pitchFamily="34" charset="0"/>
                <a:ea typeface="Open Sans" panose="020B0606030504020204" pitchFamily="34" charset="0"/>
                <a:cs typeface="Open Sans" panose="020B0606030504020204" pitchFamily="34" charset="0"/>
              </a:rPr>
              <a:t>; Wiley)</a:t>
            </a:r>
            <a:r>
              <a:rPr lang="es-MX" sz="1800" dirty="0">
                <a:latin typeface="Open Sans" panose="020B0606030504020204" pitchFamily="34" charset="0"/>
                <a:ea typeface="Open Sans" panose="020B0606030504020204" pitchFamily="34" charset="0"/>
                <a:cs typeface="Open Sans" panose="020B0606030504020204" pitchFamily="34" charset="0"/>
              </a:rPr>
              <a:t>, ya que no puede asumir responsabilidad o dar consentimiento.</a:t>
            </a:r>
          </a:p>
          <a:p>
            <a:pPr>
              <a:buFont typeface="Wingdings" panose="05000000000000000000" pitchFamily="2" charset="2"/>
              <a:buChar char="§"/>
            </a:pPr>
            <a:r>
              <a:rPr lang="es-MX" sz="1800" dirty="0">
                <a:latin typeface="Open Sans" panose="020B0606030504020204" pitchFamily="34" charset="0"/>
                <a:ea typeface="Open Sans" panose="020B0606030504020204" pitchFamily="34" charset="0"/>
                <a:cs typeface="Open Sans" panose="020B0606030504020204" pitchFamily="34" charset="0"/>
              </a:rPr>
              <a:t>Pueden usarse únicamente para mejorar el lenguaje y redacción, no para interpretar datos o extraer conclusiones. </a:t>
            </a:r>
            <a:r>
              <a:rPr lang="es-MX" sz="1200" baseline="30000" dirty="0">
                <a:latin typeface="Open Sans" panose="020B0606030504020204" pitchFamily="34" charset="0"/>
                <a:ea typeface="Open Sans" panose="020B0606030504020204" pitchFamily="34" charset="0"/>
                <a:cs typeface="Open Sans" panose="020B0606030504020204" pitchFamily="34" charset="0"/>
              </a:rPr>
              <a:t>(</a:t>
            </a:r>
            <a:r>
              <a:rPr lang="en-US" sz="1200" baseline="30000" dirty="0">
                <a:latin typeface="Open Sans" panose="020B0606030504020204" pitchFamily="34" charset="0"/>
                <a:ea typeface="Open Sans" panose="020B0606030504020204" pitchFamily="34" charset="0"/>
                <a:cs typeface="Open Sans" panose="020B0606030504020204" pitchFamily="34" charset="0"/>
              </a:rPr>
              <a:t>Elsevier; Emerald; Sage; Wiley</a:t>
            </a:r>
            <a:r>
              <a:rPr lang="es-MX" sz="1200" baseline="30000" dirty="0">
                <a:latin typeface="Open Sans" panose="020B0606030504020204" pitchFamily="34" charset="0"/>
                <a:ea typeface="Open Sans" panose="020B0606030504020204" pitchFamily="34" charset="0"/>
                <a:cs typeface="Open Sans" panose="020B0606030504020204" pitchFamily="34" charset="0"/>
              </a:rPr>
              <a:t>)          </a:t>
            </a:r>
          </a:p>
          <a:p>
            <a:pPr>
              <a:buFont typeface="Wingdings" panose="05000000000000000000" pitchFamily="2" charset="2"/>
              <a:buChar char="§"/>
            </a:pPr>
            <a:r>
              <a:rPr lang="es-MX" sz="1800" dirty="0">
                <a:latin typeface="Open Sans" panose="020B0606030504020204" pitchFamily="34" charset="0"/>
                <a:ea typeface="Open Sans" panose="020B0606030504020204" pitchFamily="34" charset="0"/>
                <a:cs typeface="Open Sans" panose="020B0606030504020204" pitchFamily="34" charset="0"/>
              </a:rPr>
              <a:t>No se permite generar ningún contenido o imagen con IA </a:t>
            </a:r>
            <a:r>
              <a:rPr lang="es-MX" sz="1200" baseline="30000" dirty="0">
                <a:latin typeface="Open Sans" panose="020B0606030504020204" pitchFamily="34" charset="0"/>
                <a:ea typeface="Open Sans" panose="020B0606030504020204" pitchFamily="34" charset="0"/>
                <a:cs typeface="Open Sans" panose="020B0606030504020204" pitchFamily="34" charset="0"/>
              </a:rPr>
              <a:t>(</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Emerald</a:t>
            </a:r>
            <a:r>
              <a:rPr lang="es-MX" sz="1200" baseline="30000" dirty="0">
                <a:latin typeface="Open Sans" panose="020B0606030504020204" pitchFamily="34" charset="0"/>
                <a:ea typeface="Open Sans" panose="020B0606030504020204" pitchFamily="34" charset="0"/>
                <a:cs typeface="Open Sans" panose="020B0606030504020204" pitchFamily="34" charset="0"/>
              </a:rPr>
              <a:t>)</a:t>
            </a:r>
          </a:p>
          <a:p>
            <a:pPr>
              <a:buFont typeface="Wingdings" panose="05000000000000000000" pitchFamily="2" charset="2"/>
              <a:buChar char="§"/>
            </a:pPr>
            <a:r>
              <a:rPr lang="es-MX" sz="1800" dirty="0">
                <a:latin typeface="Open Sans" panose="020B0606030504020204" pitchFamily="34" charset="0"/>
                <a:ea typeface="Open Sans" panose="020B0606030504020204" pitchFamily="34" charset="0"/>
                <a:cs typeface="Open Sans" panose="020B0606030504020204" pitchFamily="34" charset="0"/>
              </a:rPr>
              <a:t>Verificar la exactitud, integridad, validez y pertinencia del texto y citas, corrigiendo errores o inconsistencias </a:t>
            </a:r>
            <a:r>
              <a:rPr lang="es-MX" sz="1200" baseline="30000" dirty="0">
                <a:latin typeface="Open Sans" panose="020B0606030504020204" pitchFamily="34" charset="0"/>
                <a:ea typeface="Open Sans" panose="020B0606030504020204" pitchFamily="34" charset="0"/>
                <a:cs typeface="Open Sans" panose="020B0606030504020204" pitchFamily="34" charset="0"/>
              </a:rPr>
              <a:t>(Elsevier; </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Emerald</a:t>
            </a:r>
            <a:r>
              <a:rPr lang="es-MX" sz="1200" baseline="30000" dirty="0">
                <a:latin typeface="Open Sans" panose="020B0606030504020204" pitchFamily="34" charset="0"/>
                <a:ea typeface="Open Sans" panose="020B0606030504020204" pitchFamily="34" charset="0"/>
                <a:cs typeface="Open Sans" panose="020B0606030504020204" pitchFamily="34" charset="0"/>
              </a:rPr>
              <a:t>; </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ICMJE</a:t>
            </a:r>
            <a:r>
              <a:rPr lang="es-MX" sz="1200" baseline="30000" dirty="0">
                <a:latin typeface="Open Sans" panose="020B0606030504020204" pitchFamily="34" charset="0"/>
                <a:ea typeface="Open Sans" panose="020B0606030504020204" pitchFamily="34" charset="0"/>
                <a:cs typeface="Open Sans" panose="020B0606030504020204" pitchFamily="34" charset="0"/>
              </a:rPr>
              <a:t>; Sage; </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T&amp;FG</a:t>
            </a:r>
            <a:r>
              <a:rPr lang="es-MX" sz="1200" baseline="30000" dirty="0">
                <a:latin typeface="Open Sans" panose="020B0606030504020204" pitchFamily="34" charset="0"/>
                <a:ea typeface="Open Sans" panose="020B0606030504020204" pitchFamily="34" charset="0"/>
                <a:cs typeface="Open Sans" panose="020B0606030504020204" pitchFamily="34" charset="0"/>
              </a:rPr>
              <a:t>; </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WAME</a:t>
            </a:r>
            <a:r>
              <a:rPr lang="es-MX" sz="1200" baseline="30000" dirty="0">
                <a:latin typeface="Open Sans" panose="020B0606030504020204" pitchFamily="34" charset="0"/>
                <a:ea typeface="Open Sans" panose="020B0606030504020204" pitchFamily="34" charset="0"/>
                <a:cs typeface="Open Sans" panose="020B0606030504020204" pitchFamily="34" charset="0"/>
              </a:rPr>
              <a:t>; Wiley)</a:t>
            </a:r>
            <a:r>
              <a:rPr lang="es-MX" sz="1800" dirty="0">
                <a:latin typeface="Open Sans" panose="020B0606030504020204" pitchFamily="34" charset="0"/>
                <a:ea typeface="Open Sans" panose="020B0606030504020204" pitchFamily="34" charset="0"/>
                <a:cs typeface="Open Sans" panose="020B0606030504020204" pitchFamily="34" charset="0"/>
              </a:rPr>
              <a:t>, dado que sus resultados pueden ser incorrectos, incompletos o sesgados. </a:t>
            </a:r>
            <a:r>
              <a:rPr lang="es-MX" sz="1200" baseline="30000" dirty="0">
                <a:latin typeface="Open Sans" panose="020B0606030504020204" pitchFamily="34" charset="0"/>
                <a:ea typeface="Open Sans" panose="020B0606030504020204" pitchFamily="34" charset="0"/>
                <a:cs typeface="Open Sans" panose="020B0606030504020204" pitchFamily="34" charset="0"/>
              </a:rPr>
              <a:t>(</a:t>
            </a:r>
            <a:r>
              <a:rPr lang="da-DK" sz="1200" baseline="30000" dirty="0">
                <a:latin typeface="Open Sans" panose="020B0606030504020204" pitchFamily="34" charset="0"/>
                <a:ea typeface="Open Sans" panose="020B0606030504020204" pitchFamily="34" charset="0"/>
                <a:cs typeface="Open Sans" panose="020B0606030504020204" pitchFamily="34" charset="0"/>
              </a:rPr>
              <a:t>arXiv; Elsevier; Sage</a:t>
            </a:r>
            <a:r>
              <a:rPr lang="es-MX" sz="1200" baseline="30000" dirty="0">
                <a:latin typeface="Open Sans" panose="020B0606030504020204" pitchFamily="34" charset="0"/>
                <a:ea typeface="Open Sans" panose="020B0606030504020204" pitchFamily="34" charset="0"/>
                <a:cs typeface="Open Sans" panose="020B0606030504020204" pitchFamily="34" charset="0"/>
              </a:rPr>
              <a:t>)</a:t>
            </a:r>
          </a:p>
          <a:p>
            <a:pPr>
              <a:buFont typeface="Wingdings" panose="05000000000000000000" pitchFamily="2" charset="2"/>
              <a:buChar char="§"/>
            </a:pPr>
            <a:endParaRPr lang="es-MX" sz="1200" baseline="30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59053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60AC0-81F9-F64F-4B73-A42D59069BD1}"/>
              </a:ext>
            </a:extLst>
          </p:cNvPr>
          <p:cNvSpPr>
            <a:spLocks noGrp="1"/>
          </p:cNvSpPr>
          <p:nvPr>
            <p:ph type="title"/>
          </p:nvPr>
        </p:nvSpPr>
        <p:spPr>
          <a:xfrm>
            <a:off x="393700" y="587375"/>
            <a:ext cx="8399780" cy="511175"/>
          </a:xfrm>
        </p:spPr>
        <p:txBody>
          <a:bodyPr>
            <a:noAutofit/>
          </a:bodyPr>
          <a:lstStyle/>
          <a:p>
            <a:r>
              <a:rPr lang="es-VE" sz="2800" dirty="0">
                <a:latin typeface="Open Sans" panose="020B0606030504020204" pitchFamily="34" charset="0"/>
                <a:ea typeface="Open Sans" panose="020B0606030504020204" pitchFamily="34" charset="0"/>
                <a:cs typeface="Open Sans" panose="020B0606030504020204" pitchFamily="34" charset="0"/>
              </a:rPr>
              <a:t>10 Políticas editoriales sobre el uso de IA</a:t>
            </a:r>
            <a:endParaRPr lang="en-US" sz="2800"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Content Placeholder 2">
            <a:extLst>
              <a:ext uri="{FF2B5EF4-FFF2-40B4-BE49-F238E27FC236}">
                <a16:creationId xmlns:a16="http://schemas.microsoft.com/office/drawing/2014/main" id="{E8CFEB96-77E4-59DA-54BB-9B5D6C9F4DC1}"/>
              </a:ext>
            </a:extLst>
          </p:cNvPr>
          <p:cNvSpPr>
            <a:spLocks noGrp="1"/>
          </p:cNvSpPr>
          <p:nvPr>
            <p:ph idx="1"/>
          </p:nvPr>
        </p:nvSpPr>
        <p:spPr>
          <a:xfrm>
            <a:off x="393700" y="1685924"/>
            <a:ext cx="8399780" cy="4981575"/>
          </a:xfrm>
        </p:spPr>
        <p:txBody>
          <a:bodyPr>
            <a:noAutofit/>
          </a:bodyPr>
          <a:lstStyle/>
          <a:p>
            <a:pPr>
              <a:buFont typeface="Wingdings" panose="05000000000000000000" pitchFamily="2" charset="2"/>
              <a:buChar char="§"/>
            </a:pPr>
            <a:r>
              <a:rPr lang="es-MX" sz="1800" dirty="0">
                <a:latin typeface="Open Sans" panose="020B0606030504020204" pitchFamily="34" charset="0"/>
                <a:ea typeface="Open Sans" panose="020B0606030504020204" pitchFamily="34" charset="0"/>
                <a:cs typeface="Open Sans" panose="020B0606030504020204" pitchFamily="34" charset="0"/>
              </a:rPr>
              <a:t>Incluir la lista de fuentes usadas para generar contenidos y declarar sus limitaciones, como los sesgos, errores y vacíos de conocimiento. </a:t>
            </a:r>
            <a:r>
              <a:rPr lang="es-MX" sz="1000" baseline="30000" dirty="0">
                <a:latin typeface="Open Sans" panose="020B0606030504020204" pitchFamily="34" charset="0"/>
                <a:ea typeface="Open Sans" panose="020B0606030504020204" pitchFamily="34" charset="0"/>
                <a:cs typeface="Open Sans" panose="020B0606030504020204" pitchFamily="34" charset="0"/>
              </a:rPr>
              <a:t>(Sage)</a:t>
            </a:r>
          </a:p>
          <a:p>
            <a:pPr>
              <a:buFont typeface="Wingdings" panose="05000000000000000000" pitchFamily="2" charset="2"/>
              <a:buChar char="§"/>
            </a:pPr>
            <a:r>
              <a:rPr lang="es-MX" sz="1800" dirty="0">
                <a:latin typeface="Open Sans" panose="020B0606030504020204" pitchFamily="34" charset="0"/>
                <a:ea typeface="Open Sans" panose="020B0606030504020204" pitchFamily="34" charset="0"/>
                <a:cs typeface="Open Sans" panose="020B0606030504020204" pitchFamily="34" charset="0"/>
              </a:rPr>
              <a:t>Advierten sobre el riesgo potencial de plagio </a:t>
            </a:r>
            <a:r>
              <a:rPr lang="es-MX" sz="1200" baseline="30000" dirty="0">
                <a:latin typeface="Open Sans" panose="020B0606030504020204" pitchFamily="34" charset="0"/>
                <a:ea typeface="Open Sans" panose="020B0606030504020204" pitchFamily="34" charset="0"/>
                <a:cs typeface="Open Sans" panose="020B0606030504020204" pitchFamily="34" charset="0"/>
              </a:rPr>
              <a:t>(</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arXiv</a:t>
            </a:r>
            <a:r>
              <a:rPr lang="es-MX" sz="1200" baseline="30000" dirty="0">
                <a:latin typeface="Open Sans" panose="020B0606030504020204" pitchFamily="34" charset="0"/>
                <a:ea typeface="Open Sans" panose="020B0606030504020204" pitchFamily="34" charset="0"/>
                <a:cs typeface="Open Sans" panose="020B0606030504020204" pitchFamily="34" charset="0"/>
              </a:rPr>
              <a:t>; </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ICMJE</a:t>
            </a:r>
            <a:r>
              <a:rPr lang="es-MX" sz="1200" baseline="30000" dirty="0">
                <a:latin typeface="Open Sans" panose="020B0606030504020204" pitchFamily="34" charset="0"/>
                <a:ea typeface="Open Sans" panose="020B0606030504020204" pitchFamily="34" charset="0"/>
                <a:cs typeface="Open Sans" panose="020B0606030504020204" pitchFamily="34" charset="0"/>
              </a:rPr>
              <a:t>; Sage; </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WAME</a:t>
            </a:r>
            <a:r>
              <a:rPr lang="es-MX" sz="1200" baseline="30000" dirty="0">
                <a:latin typeface="Open Sans" panose="020B0606030504020204" pitchFamily="34" charset="0"/>
                <a:ea typeface="Open Sans" panose="020B0606030504020204" pitchFamily="34" charset="0"/>
                <a:cs typeface="Open Sans" panose="020B0606030504020204" pitchFamily="34" charset="0"/>
              </a:rPr>
              <a:t>)</a:t>
            </a:r>
          </a:p>
          <a:p>
            <a:pPr>
              <a:buFont typeface="Wingdings" panose="05000000000000000000" pitchFamily="2" charset="2"/>
              <a:buChar char="§"/>
            </a:pPr>
            <a:r>
              <a:rPr lang="es-MX" sz="1800" dirty="0">
                <a:latin typeface="Open Sans" panose="020B0606030504020204" pitchFamily="34" charset="0"/>
                <a:ea typeface="Open Sans" panose="020B0606030504020204" pitchFamily="34" charset="0"/>
                <a:cs typeface="Open Sans" panose="020B0606030504020204" pitchFamily="34" charset="0"/>
              </a:rPr>
              <a:t>No puede usarse IA para crear o alterar imágenes </a:t>
            </a:r>
            <a:r>
              <a:rPr lang="es-MX" sz="1400" baseline="30000" dirty="0">
                <a:latin typeface="Open Sans" panose="020B0606030504020204" pitchFamily="34" charset="0"/>
                <a:ea typeface="Open Sans" panose="020B0606030504020204" pitchFamily="34" charset="0"/>
                <a:cs typeface="Open Sans" panose="020B0606030504020204" pitchFamily="34" charset="0"/>
              </a:rPr>
              <a:t>(Elsevier; </a:t>
            </a:r>
            <a:r>
              <a:rPr lang="es-MX" sz="1400" baseline="30000" dirty="0" err="1">
                <a:latin typeface="Open Sans" panose="020B0606030504020204" pitchFamily="34" charset="0"/>
                <a:ea typeface="Open Sans" panose="020B0606030504020204" pitchFamily="34" charset="0"/>
                <a:cs typeface="Open Sans" panose="020B0606030504020204" pitchFamily="34" charset="0"/>
              </a:rPr>
              <a:t>Emerald</a:t>
            </a:r>
            <a:r>
              <a:rPr lang="es-MX" sz="1400" baseline="30000" dirty="0">
                <a:latin typeface="Open Sans" panose="020B0606030504020204" pitchFamily="34" charset="0"/>
                <a:ea typeface="Open Sans" panose="020B0606030504020204" pitchFamily="34" charset="0"/>
                <a:cs typeface="Open Sans" panose="020B0606030504020204" pitchFamily="34" charset="0"/>
              </a:rPr>
              <a:t>; Springer)</a:t>
            </a:r>
            <a:r>
              <a:rPr lang="es-MX" sz="1800" dirty="0">
                <a:latin typeface="Open Sans" panose="020B0606030504020204" pitchFamily="34" charset="0"/>
                <a:ea typeface="Open Sans" panose="020B0606030504020204" pitchFamily="34" charset="0"/>
                <a:cs typeface="Open Sans" panose="020B0606030504020204" pitchFamily="34" charset="0"/>
              </a:rPr>
              <a:t>, solo si es parte del diseño de investigación o metodología </a:t>
            </a:r>
            <a:r>
              <a:rPr lang="es-MX" sz="1400" baseline="30000" dirty="0">
                <a:latin typeface="Open Sans" panose="020B0606030504020204" pitchFamily="34" charset="0"/>
                <a:ea typeface="Open Sans" panose="020B0606030504020204" pitchFamily="34" charset="0"/>
                <a:cs typeface="Open Sans" panose="020B0606030504020204" pitchFamily="34" charset="0"/>
              </a:rPr>
              <a:t>(Elsevier; Springer)</a:t>
            </a:r>
            <a:r>
              <a:rPr lang="es-MX" sz="1800" dirty="0">
                <a:latin typeface="Open Sans" panose="020B0606030504020204" pitchFamily="34" charset="0"/>
                <a:ea typeface="Open Sans" panose="020B0606030504020204" pitchFamily="34" charset="0"/>
                <a:cs typeface="Open Sans" panose="020B0606030504020204" pitchFamily="34" charset="0"/>
              </a:rPr>
              <a:t>, en tal caso se debe describir de tal manera que el proceso pueda reproducirse. </a:t>
            </a:r>
            <a:r>
              <a:rPr lang="es-MX" sz="1200" baseline="30000" dirty="0">
                <a:latin typeface="Open Sans" panose="020B0606030504020204" pitchFamily="34" charset="0"/>
                <a:ea typeface="Open Sans" panose="020B0606030504020204" pitchFamily="34" charset="0"/>
                <a:cs typeface="Open Sans" panose="020B0606030504020204" pitchFamily="34" charset="0"/>
              </a:rPr>
              <a:t>(Elsevier)</a:t>
            </a:r>
          </a:p>
          <a:p>
            <a:pPr>
              <a:buFont typeface="Wingdings" panose="05000000000000000000" pitchFamily="2" charset="2"/>
              <a:buChar char="§"/>
            </a:pPr>
            <a:r>
              <a:rPr lang="es-MX" sz="1800" dirty="0">
                <a:latin typeface="Open Sans" panose="020B0606030504020204" pitchFamily="34" charset="0"/>
                <a:ea typeface="Open Sans" panose="020B0606030504020204" pitchFamily="34" charset="0"/>
                <a:cs typeface="Open Sans" panose="020B0606030504020204" pitchFamily="34" charset="0"/>
              </a:rPr>
              <a:t>No debe usarse para la revisión por pares (Elsevier; Sage; Springer), pero si se usa se debe declarar </a:t>
            </a:r>
            <a:r>
              <a:rPr lang="es-MX" sz="1200" baseline="30000" dirty="0">
                <a:latin typeface="Open Sans" panose="020B0606030504020204" pitchFamily="34" charset="0"/>
                <a:ea typeface="Open Sans" panose="020B0606030504020204" pitchFamily="34" charset="0"/>
                <a:cs typeface="Open Sans" panose="020B0606030504020204" pitchFamily="34" charset="0"/>
              </a:rPr>
              <a:t>(WAME; Springer)</a:t>
            </a:r>
          </a:p>
          <a:p>
            <a:pPr>
              <a:buFont typeface="Wingdings" panose="05000000000000000000" pitchFamily="2" charset="2"/>
              <a:buChar char="§"/>
            </a:pPr>
            <a:r>
              <a:rPr lang="es-MX" sz="1800" dirty="0">
                <a:latin typeface="Open Sans" panose="020B0606030504020204" pitchFamily="34" charset="0"/>
                <a:ea typeface="Open Sans" panose="020B0606030504020204" pitchFamily="34" charset="0"/>
                <a:cs typeface="Open Sans" panose="020B0606030504020204" pitchFamily="34" charset="0"/>
              </a:rPr>
              <a:t>No se permite a los editores subir manuscritos a una IA, por confidencialidad y porque su evaluación puede ser incorrecta, incompleta o sesgada. Solo debe ser realizada por humanos. </a:t>
            </a:r>
            <a:r>
              <a:rPr lang="es-MX" sz="1200" baseline="30000" dirty="0">
                <a:latin typeface="Open Sans" panose="020B0606030504020204" pitchFamily="34" charset="0"/>
                <a:ea typeface="Open Sans" panose="020B0606030504020204" pitchFamily="34" charset="0"/>
                <a:cs typeface="Open Sans" panose="020B0606030504020204" pitchFamily="34" charset="0"/>
              </a:rPr>
              <a:t>(Elsevier; Sage)</a:t>
            </a:r>
          </a:p>
          <a:p>
            <a:pPr>
              <a:buFont typeface="Wingdings" panose="05000000000000000000" pitchFamily="2" charset="2"/>
              <a:buChar char="§"/>
            </a:pPr>
            <a:r>
              <a:rPr lang="es-MX" sz="1800" dirty="0">
                <a:latin typeface="Open Sans" panose="020B0606030504020204" pitchFamily="34" charset="0"/>
                <a:ea typeface="Open Sans" panose="020B0606030504020204" pitchFamily="34" charset="0"/>
                <a:cs typeface="Open Sans" panose="020B0606030504020204" pitchFamily="34" charset="0"/>
              </a:rPr>
              <a:t>Los editores necesitan herramientas para la detección de IA, sin importar su capacidad de pago y formación sobre su uso. </a:t>
            </a:r>
            <a:r>
              <a:rPr lang="es-MX" sz="1200" baseline="30000" dirty="0">
                <a:latin typeface="Open Sans" panose="020B0606030504020204" pitchFamily="34" charset="0"/>
                <a:ea typeface="Open Sans" panose="020B0606030504020204" pitchFamily="34" charset="0"/>
                <a:cs typeface="Open Sans" panose="020B0606030504020204" pitchFamily="34" charset="0"/>
              </a:rPr>
              <a:t>(</a:t>
            </a:r>
            <a:r>
              <a:rPr lang="es-MX" sz="1200" baseline="30000" dirty="0" err="1">
                <a:latin typeface="Open Sans" panose="020B0606030504020204" pitchFamily="34" charset="0"/>
                <a:ea typeface="Open Sans" panose="020B0606030504020204" pitchFamily="34" charset="0"/>
                <a:cs typeface="Open Sans" panose="020B0606030504020204" pitchFamily="34" charset="0"/>
              </a:rPr>
              <a:t>WAME</a:t>
            </a:r>
            <a:r>
              <a:rPr lang="es-MX" sz="1200" baseline="30000" dirty="0">
                <a:latin typeface="Open Sans" panose="020B0606030504020204" pitchFamily="34" charset="0"/>
                <a:ea typeface="Open Sans" panose="020B0606030504020204" pitchFamily="34" charset="0"/>
                <a:cs typeface="Open Sans" panose="020B0606030504020204" pitchFamily="34" charset="0"/>
              </a:rPr>
              <a:t>)</a:t>
            </a:r>
            <a:endParaRPr lang="en-US" sz="1200" baseline="30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descr="Marca de exclamación sobre fondo amarillo">
            <a:extLst>
              <a:ext uri="{FF2B5EF4-FFF2-40B4-BE49-F238E27FC236}">
                <a16:creationId xmlns:a16="http://schemas.microsoft.com/office/drawing/2014/main" id="{B4C5A8D0-6744-3106-234A-06BDDF7C2F97}"/>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8928100" y="10"/>
            <a:ext cx="326389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8491990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035F70-E85E-5881-A066-048A4B4CDE74}"/>
              </a:ext>
            </a:extLst>
          </p:cNvPr>
          <p:cNvSpPr/>
          <p:nvPr/>
        </p:nvSpPr>
        <p:spPr>
          <a:xfrm>
            <a:off x="0" y="0"/>
            <a:ext cx="12192000"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itle 1">
            <a:extLst>
              <a:ext uri="{FF2B5EF4-FFF2-40B4-BE49-F238E27FC236}">
                <a16:creationId xmlns:a16="http://schemas.microsoft.com/office/drawing/2014/main" id="{B8B4B593-36E1-5BC8-B4E3-6E57AB45FA25}"/>
              </a:ext>
            </a:extLst>
          </p:cNvPr>
          <p:cNvSpPr>
            <a:spLocks noGrp="1"/>
          </p:cNvSpPr>
          <p:nvPr>
            <p:ph type="title"/>
          </p:nvPr>
        </p:nvSpPr>
        <p:spPr>
          <a:xfrm>
            <a:off x="308113" y="365125"/>
            <a:ext cx="11464787" cy="1325563"/>
          </a:xfrm>
        </p:spPr>
        <p:txBody>
          <a:bodyPr>
            <a:normAutofit/>
          </a:bodyPr>
          <a:lstStyle/>
          <a:p>
            <a:pPr marL="400050" indent="-400050"/>
            <a:r>
              <a:rPr lang="es-MX" sz="2400" dirty="0">
                <a:latin typeface="Open Sans" panose="020B0606030504020204" pitchFamily="34" charset="0"/>
                <a:ea typeface="Open Sans" panose="020B0606030504020204" pitchFamily="34" charset="0"/>
                <a:cs typeface="Open Sans" panose="020B0606030504020204" pitchFamily="34" charset="0"/>
              </a:rPr>
              <a:t>Sintetizo y comento en mayor profundidad las políticas en el siguiente artículo:</a:t>
            </a:r>
            <a:br>
              <a:rPr lang="es-MX" sz="2400" dirty="0">
                <a:latin typeface="Open Sans" panose="020B0606030504020204" pitchFamily="34" charset="0"/>
                <a:ea typeface="Open Sans" panose="020B0606030504020204" pitchFamily="34" charset="0"/>
                <a:cs typeface="Open Sans" panose="020B0606030504020204" pitchFamily="34" charset="0"/>
              </a:rPr>
            </a:br>
            <a:r>
              <a:rPr lang="es-MX" sz="2400" dirty="0">
                <a:latin typeface="Open Sans" panose="020B0606030504020204" pitchFamily="34" charset="0"/>
                <a:ea typeface="Open Sans" panose="020B0606030504020204" pitchFamily="34" charset="0"/>
                <a:cs typeface="Open Sans" panose="020B0606030504020204" pitchFamily="34" charset="0"/>
              </a:rPr>
              <a:t>Implicaciones y políticas editoriales de la inteligencia artificial</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12" name="TextBox 11">
            <a:extLst>
              <a:ext uri="{FF2B5EF4-FFF2-40B4-BE49-F238E27FC236}">
                <a16:creationId xmlns:a16="http://schemas.microsoft.com/office/drawing/2014/main" id="{416D3228-4662-CA68-0ED3-DA690284624E}"/>
              </a:ext>
            </a:extLst>
          </p:cNvPr>
          <p:cNvSpPr txBox="1"/>
          <p:nvPr/>
        </p:nvSpPr>
        <p:spPr>
          <a:xfrm>
            <a:off x="7428946" y="2055813"/>
            <a:ext cx="4454939" cy="529632"/>
          </a:xfrm>
          <a:prstGeom prst="rect">
            <a:avLst/>
          </a:prstGeom>
          <a:noFill/>
        </p:spPr>
        <p:txBody>
          <a:bodyPr wrap="square">
            <a:spAutoFit/>
          </a:bodyPr>
          <a:lstStyle/>
          <a:p>
            <a:pPr marL="228600" marR="0" lvl="0" indent="-228600" algn="just">
              <a:lnSpc>
                <a:spcPct val="107000"/>
              </a:lnSpc>
              <a:spcBef>
                <a:spcPts val="0"/>
              </a:spcBef>
              <a:spcAft>
                <a:spcPts val="800"/>
              </a:spcAft>
            </a:pPr>
            <a:r>
              <a:rPr lang="es-MX" sz="900" dirty="0">
                <a:latin typeface="Open Sans" panose="020B0606030504020204" pitchFamily="34" charset="0"/>
                <a:ea typeface="Open Sans" panose="020B0606030504020204" pitchFamily="34" charset="0"/>
                <a:cs typeface="Open Sans" panose="020B0606030504020204" pitchFamily="34" charset="0"/>
              </a:rPr>
              <a:t>Machin-Mastromatteo, J. D. (2023). Implicaciones y políticas editoriales de la inteligencia artificial. </a:t>
            </a:r>
            <a:r>
              <a:rPr lang="es-MX" sz="900" i="1" dirty="0">
                <a:latin typeface="Open Sans" panose="020B0606030504020204" pitchFamily="34" charset="0"/>
                <a:ea typeface="Open Sans" panose="020B0606030504020204" pitchFamily="34" charset="0"/>
                <a:cs typeface="Open Sans" panose="020B0606030504020204" pitchFamily="34" charset="0"/>
              </a:rPr>
              <a:t>Revista Estudios de la Información, 1</a:t>
            </a:r>
            <a:r>
              <a:rPr lang="es-MX" sz="900" dirty="0">
                <a:latin typeface="Open Sans" panose="020B0606030504020204" pitchFamily="34" charset="0"/>
                <a:ea typeface="Open Sans" panose="020B0606030504020204" pitchFamily="34" charset="0"/>
                <a:cs typeface="Open Sans" panose="020B0606030504020204" pitchFamily="34" charset="0"/>
              </a:rPr>
              <a:t>(2), 123-133. </a:t>
            </a:r>
            <a:r>
              <a:rPr lang="es-MX" sz="900" dirty="0">
                <a:latin typeface="Open Sans" panose="020B0606030504020204" pitchFamily="34" charset="0"/>
                <a:ea typeface="Open Sans" panose="020B0606030504020204" pitchFamily="34" charset="0"/>
                <a:cs typeface="Open Sans" panose="020B0606030504020204" pitchFamily="34" charset="0"/>
                <a:hlinkClick r:id="rId2"/>
              </a:rPr>
              <a:t>https://doi.org/10.54167/rei.v1i2.1448</a:t>
            </a:r>
            <a:r>
              <a:rPr lang="es-MX" sz="900" dirty="0">
                <a:latin typeface="Open Sans" panose="020B0606030504020204" pitchFamily="34" charset="0"/>
                <a:ea typeface="Open Sans" panose="020B0606030504020204" pitchFamily="34" charset="0"/>
                <a:cs typeface="Open Sans" panose="020B0606030504020204" pitchFamily="34" charset="0"/>
              </a:rPr>
              <a:t> </a:t>
            </a:r>
            <a:endParaRPr lang="es-MX" sz="900" u="sng" dirty="0">
              <a:solidFill>
                <a:srgbClr val="0000FF"/>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22" name="TextBox 21">
            <a:extLst>
              <a:ext uri="{FF2B5EF4-FFF2-40B4-BE49-F238E27FC236}">
                <a16:creationId xmlns:a16="http://schemas.microsoft.com/office/drawing/2014/main" id="{9CA0BDF8-0D47-0185-DBAF-1541622BC2F8}"/>
              </a:ext>
            </a:extLst>
          </p:cNvPr>
          <p:cNvSpPr txBox="1"/>
          <p:nvPr/>
        </p:nvSpPr>
        <p:spPr>
          <a:xfrm>
            <a:off x="8435724" y="6231265"/>
            <a:ext cx="2390581" cy="261610"/>
          </a:xfrm>
          <a:prstGeom prst="rect">
            <a:avLst/>
          </a:prstGeom>
          <a:noFill/>
        </p:spPr>
        <p:txBody>
          <a:bodyPr wrap="square">
            <a:spAutoFit/>
          </a:bodyPr>
          <a:lstStyle/>
          <a:p>
            <a:pPr algn="ctr"/>
            <a:r>
              <a:rPr lang="en-US" sz="1100" dirty="0">
                <a:latin typeface="Open Sans" panose="020B0606030504020204" pitchFamily="34" charset="0"/>
                <a:ea typeface="Open Sans" panose="020B0606030504020204" pitchFamily="34" charset="0"/>
                <a:cs typeface="Open Sans" panose="020B0606030504020204" pitchFamily="34" charset="0"/>
                <a:hlinkClick r:id="rId3"/>
              </a:rPr>
              <a:t>https://youtu.be/SURIHtWWcno</a:t>
            </a:r>
            <a:r>
              <a:rPr lang="en-US" sz="1100" dirty="0">
                <a:latin typeface="Open Sans" panose="020B0606030504020204" pitchFamily="34" charset="0"/>
                <a:ea typeface="Open Sans" panose="020B0606030504020204" pitchFamily="34" charset="0"/>
                <a:cs typeface="Open Sans" panose="020B0606030504020204" pitchFamily="34" charset="0"/>
              </a:rPr>
              <a:t> </a:t>
            </a:r>
          </a:p>
        </p:txBody>
      </p:sp>
      <p:sp>
        <p:nvSpPr>
          <p:cNvPr id="3" name="Title 1">
            <a:extLst>
              <a:ext uri="{FF2B5EF4-FFF2-40B4-BE49-F238E27FC236}">
                <a16:creationId xmlns:a16="http://schemas.microsoft.com/office/drawing/2014/main" id="{EFC93D09-0EB3-0242-4265-420DBA904EB3}"/>
              </a:ext>
            </a:extLst>
          </p:cNvPr>
          <p:cNvSpPr txBox="1">
            <a:spLocks/>
          </p:cNvSpPr>
          <p:nvPr/>
        </p:nvSpPr>
        <p:spPr>
          <a:xfrm>
            <a:off x="7693437" y="2877256"/>
            <a:ext cx="3925957" cy="3868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1200" b="1" dirty="0">
                <a:latin typeface="Open Sans" panose="020B0606030504020204" pitchFamily="34" charset="0"/>
                <a:ea typeface="Open Sans" panose="020B0606030504020204" pitchFamily="34" charset="0"/>
                <a:cs typeface="Open Sans" panose="020B0606030504020204" pitchFamily="34" charset="0"/>
              </a:rPr>
              <a:t>¡Escúchalo tipo audiolibro!</a:t>
            </a:r>
            <a:endParaRPr lang="en-US" sz="12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descr="A newspaper and a cup of coffee&#10;&#10;Description automatically generated">
            <a:extLst>
              <a:ext uri="{FF2B5EF4-FFF2-40B4-BE49-F238E27FC236}">
                <a16:creationId xmlns:a16="http://schemas.microsoft.com/office/drawing/2014/main" id="{4D01F6C2-0694-B5B1-F8DA-21734FFD60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94590" y="3935876"/>
            <a:ext cx="3043310" cy="1633281"/>
          </a:xfrm>
          <a:prstGeom prst="rect">
            <a:avLst/>
          </a:prstGeom>
        </p:spPr>
      </p:pic>
      <p:pic>
        <p:nvPicPr>
          <p:cNvPr id="9" name="Picture 8" descr="A screenshot of a video game&#10;&#10;Description automatically generated">
            <a:hlinkClick r:id="rId3"/>
            <a:extLst>
              <a:ext uri="{FF2B5EF4-FFF2-40B4-BE49-F238E27FC236}">
                <a16:creationId xmlns:a16="http://schemas.microsoft.com/office/drawing/2014/main" id="{866D7BE7-3963-F0A9-861D-C9CC123E808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7668037" y="3463699"/>
            <a:ext cx="3925957" cy="2584174"/>
          </a:xfrm>
          <a:prstGeom prst="rect">
            <a:avLst/>
          </a:prstGeom>
          <a:effectLst>
            <a:outerShdw blurRad="63500" sx="102000" sy="102000" algn="ctr" rotWithShape="0">
              <a:prstClr val="black">
                <a:alpha val="40000"/>
              </a:prstClr>
            </a:outerShdw>
          </a:effectLst>
        </p:spPr>
      </p:pic>
      <p:pic>
        <p:nvPicPr>
          <p:cNvPr id="16" name="Picture 15" descr="A cover of a magazine&#10;&#10;Description automatically generated">
            <a:extLst>
              <a:ext uri="{FF2B5EF4-FFF2-40B4-BE49-F238E27FC236}">
                <a16:creationId xmlns:a16="http://schemas.microsoft.com/office/drawing/2014/main" id="{49FB8B99-0662-9EED-91CB-787B7F630E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8113" y="2055813"/>
            <a:ext cx="3066991" cy="4351337"/>
          </a:xfrm>
          <a:prstGeom prst="rect">
            <a:avLst/>
          </a:prstGeom>
          <a:effectLst>
            <a:outerShdw blurRad="63500" sx="102000" sy="102000" algn="ctr" rotWithShape="0">
              <a:prstClr val="black">
                <a:alpha val="40000"/>
              </a:prstClr>
            </a:outerShdw>
          </a:effectLst>
        </p:spPr>
      </p:pic>
      <p:pic>
        <p:nvPicPr>
          <p:cNvPr id="23" name="Picture 22">
            <a:extLst>
              <a:ext uri="{FF2B5EF4-FFF2-40B4-BE49-F238E27FC236}">
                <a16:creationId xmlns:a16="http://schemas.microsoft.com/office/drawing/2014/main" id="{4A6CA6C4-EDF9-9177-AB9A-1D070BD73841}"/>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3754182" y="2055812"/>
            <a:ext cx="3295687" cy="435133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571074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12" grpId="0"/>
      <p:bldP spid="22"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035F70-E85E-5881-A066-048A4B4CDE74}"/>
              </a:ext>
            </a:extLst>
          </p:cNvPr>
          <p:cNvSpPr/>
          <p:nvPr/>
        </p:nvSpPr>
        <p:spPr>
          <a:xfrm>
            <a:off x="0" y="0"/>
            <a:ext cx="12192000"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itle 1">
            <a:extLst>
              <a:ext uri="{FF2B5EF4-FFF2-40B4-BE49-F238E27FC236}">
                <a16:creationId xmlns:a16="http://schemas.microsoft.com/office/drawing/2014/main" id="{B8B4B593-36E1-5BC8-B4E3-6E57AB45FA25}"/>
              </a:ext>
            </a:extLst>
          </p:cNvPr>
          <p:cNvSpPr>
            <a:spLocks noGrp="1"/>
          </p:cNvSpPr>
          <p:nvPr>
            <p:ph type="title"/>
          </p:nvPr>
        </p:nvSpPr>
        <p:spPr>
          <a:xfrm>
            <a:off x="308113" y="365125"/>
            <a:ext cx="11464787" cy="1325563"/>
          </a:xfrm>
        </p:spPr>
        <p:txBody>
          <a:bodyPr>
            <a:normAutofit/>
          </a:bodyPr>
          <a:lstStyle/>
          <a:p>
            <a:pPr marL="400050" indent="-400050"/>
            <a:r>
              <a:rPr lang="es-MX" sz="2800" dirty="0">
                <a:latin typeface="Open Sans" panose="020B0606030504020204" pitchFamily="34" charset="0"/>
                <a:ea typeface="Open Sans" panose="020B0606030504020204" pitchFamily="34" charset="0"/>
                <a:cs typeface="Open Sans" panose="020B0606030504020204" pitchFamily="34" charset="0"/>
              </a:rPr>
              <a:t>Por cierto, ¡tenemos convocatoria permanente en la revista!</a:t>
            </a:r>
            <a:endParaRPr lang="en-US" sz="28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6" name="Picture 15" descr="A cover of a magazine&#10;&#10;Description automatically generated">
            <a:extLst>
              <a:ext uri="{FF2B5EF4-FFF2-40B4-BE49-F238E27FC236}">
                <a16:creationId xmlns:a16="http://schemas.microsoft.com/office/drawing/2014/main" id="{49FB8B99-0662-9EED-91CB-787B7F630E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8913" y="1890713"/>
            <a:ext cx="2282687" cy="3238595"/>
          </a:xfrm>
          <a:prstGeom prst="rect">
            <a:avLst/>
          </a:prstGeom>
          <a:effectLst>
            <a:outerShdw blurRad="63500" sx="102000" sy="102000" algn="ctr" rotWithShape="0">
              <a:prstClr val="black">
                <a:alpha val="40000"/>
              </a:prstClr>
            </a:outerShdw>
          </a:effectLst>
        </p:spPr>
      </p:pic>
      <p:pic>
        <p:nvPicPr>
          <p:cNvPr id="10" name="Content Placeholder 4" descr="A cover of a magazine&#10;&#10;Description automatically generated">
            <a:extLst>
              <a:ext uri="{FF2B5EF4-FFF2-40B4-BE49-F238E27FC236}">
                <a16:creationId xmlns:a16="http://schemas.microsoft.com/office/drawing/2014/main" id="{71ACD047-72F6-B027-6279-A22202BDA74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08113" y="1890713"/>
            <a:ext cx="2282687" cy="3238595"/>
          </a:xfrm>
          <a:effectLst>
            <a:outerShdw blurRad="63500" sx="102000" sy="102000" algn="ctr" rotWithShape="0">
              <a:prstClr val="black">
                <a:alpha val="40000"/>
              </a:prstClr>
            </a:outerShdw>
          </a:effectLst>
        </p:spPr>
      </p:pic>
      <p:sp>
        <p:nvSpPr>
          <p:cNvPr id="13" name="TextBox 12">
            <a:extLst>
              <a:ext uri="{FF2B5EF4-FFF2-40B4-BE49-F238E27FC236}">
                <a16:creationId xmlns:a16="http://schemas.microsoft.com/office/drawing/2014/main" id="{479CE134-CDFC-0DC4-6CDE-BBD273984759}"/>
              </a:ext>
            </a:extLst>
          </p:cNvPr>
          <p:cNvSpPr txBox="1"/>
          <p:nvPr/>
        </p:nvSpPr>
        <p:spPr>
          <a:xfrm>
            <a:off x="5489713" y="1940349"/>
            <a:ext cx="6702287" cy="3139321"/>
          </a:xfrm>
          <a:prstGeom prst="rect">
            <a:avLst/>
          </a:prstGeom>
          <a:noFill/>
        </p:spPr>
        <p:txBody>
          <a:bodyPr wrap="square">
            <a:spAutoFit/>
          </a:bodyPr>
          <a:lstStyle/>
          <a:p>
            <a:r>
              <a:rPr lang="es-MX" b="1" i="1" dirty="0">
                <a:solidFill>
                  <a:srgbClr val="212529"/>
                </a:solidFill>
                <a:effectLst/>
                <a:latin typeface="Open Sans" panose="020B0606030504020204" pitchFamily="34" charset="0"/>
                <a:ea typeface="Open Sans" panose="020B0606030504020204" pitchFamily="34" charset="0"/>
                <a:cs typeface="Open Sans" panose="020B0606030504020204" pitchFamily="34" charset="0"/>
              </a:rPr>
              <a:t>Revista Estudios de la Información</a:t>
            </a:r>
          </a:p>
          <a:p>
            <a:endParaRPr lang="es-MX" b="0" i="0" dirty="0">
              <a:solidFill>
                <a:srgbClr val="212529"/>
              </a:solidFill>
              <a:effectLst/>
              <a:latin typeface="Open Sans" panose="020B0606030504020204" pitchFamily="34" charset="0"/>
              <a:ea typeface="Open Sans" panose="020B0606030504020204" pitchFamily="34" charset="0"/>
              <a:cs typeface="Open Sans" panose="020B0606030504020204" pitchFamily="34" charset="0"/>
            </a:endParaRPr>
          </a:p>
          <a:p>
            <a:r>
              <a:rPr lang="es-MX" b="0" i="0" dirty="0">
                <a:solidFill>
                  <a:srgbClr val="212529"/>
                </a:solidFill>
                <a:effectLst/>
                <a:latin typeface="Open Sans" panose="020B0606030504020204" pitchFamily="34" charset="0"/>
                <a:ea typeface="Open Sans" panose="020B0606030504020204" pitchFamily="34" charset="0"/>
                <a:cs typeface="Open Sans" panose="020B0606030504020204" pitchFamily="34" charset="0"/>
              </a:rPr>
              <a:t>Publicada por: </a:t>
            </a:r>
          </a:p>
          <a:p>
            <a:r>
              <a:rPr lang="es-MX" b="0" i="0" dirty="0">
                <a:solidFill>
                  <a:srgbClr val="212529"/>
                </a:solidFill>
                <a:effectLst/>
                <a:latin typeface="Open Sans" panose="020B0606030504020204" pitchFamily="34" charset="0"/>
                <a:ea typeface="Open Sans" panose="020B0606030504020204" pitchFamily="34" charset="0"/>
                <a:cs typeface="Open Sans" panose="020B0606030504020204" pitchFamily="34" charset="0"/>
              </a:rPr>
              <a:t>Cuerpo Académico ‘Estudios de la Información’ </a:t>
            </a:r>
          </a:p>
          <a:p>
            <a:r>
              <a:rPr lang="es-MX" b="0" i="0" dirty="0">
                <a:solidFill>
                  <a:srgbClr val="212529"/>
                </a:solidFill>
                <a:effectLst/>
                <a:latin typeface="Open Sans" panose="020B0606030504020204" pitchFamily="34" charset="0"/>
                <a:ea typeface="Open Sans" panose="020B0606030504020204" pitchFamily="34" charset="0"/>
                <a:cs typeface="Open Sans" panose="020B0606030504020204" pitchFamily="34" charset="0"/>
              </a:rPr>
              <a:t>y la Universidad Autónoma de Chihuahua</a:t>
            </a:r>
          </a:p>
          <a:p>
            <a:endParaRPr lang="es-MX" b="0" i="0" dirty="0">
              <a:solidFill>
                <a:srgbClr val="212529"/>
              </a:solidFill>
              <a:effectLst/>
              <a:latin typeface="Open Sans" panose="020B0606030504020204" pitchFamily="34" charset="0"/>
              <a:ea typeface="Open Sans" panose="020B0606030504020204" pitchFamily="34" charset="0"/>
              <a:cs typeface="Open Sans" panose="020B0606030504020204" pitchFamily="34" charset="0"/>
            </a:endParaRPr>
          </a:p>
          <a:p>
            <a:r>
              <a:rPr lang="es-MX" b="0" i="0" dirty="0">
                <a:solidFill>
                  <a:srgbClr val="212529"/>
                </a:solidFill>
                <a:effectLst/>
                <a:latin typeface="Open Sans" panose="020B0606030504020204" pitchFamily="34" charset="0"/>
                <a:ea typeface="Open Sans" panose="020B0606030504020204" pitchFamily="34" charset="0"/>
                <a:cs typeface="Open Sans" panose="020B0606030504020204" pitchFamily="34" charset="0"/>
              </a:rPr>
              <a:t>ISSN-e: 2992-8184</a:t>
            </a:r>
          </a:p>
          <a:p>
            <a:endParaRPr lang="es-MX" b="0" i="0" dirty="0">
              <a:solidFill>
                <a:srgbClr val="212529"/>
              </a:solidFill>
              <a:effectLst/>
              <a:latin typeface="Open Sans" panose="020B0606030504020204" pitchFamily="34" charset="0"/>
              <a:ea typeface="Open Sans" panose="020B0606030504020204" pitchFamily="34" charset="0"/>
              <a:cs typeface="Open Sans" panose="020B0606030504020204" pitchFamily="34" charset="0"/>
              <a:hlinkClick r:id="rId4"/>
            </a:endParaRPr>
          </a:p>
          <a:p>
            <a:r>
              <a:rPr lang="es-MX" b="0" i="0" dirty="0">
                <a:solidFill>
                  <a:srgbClr val="212529"/>
                </a:solidFill>
                <a:effectLst/>
                <a:latin typeface="Open Sans" panose="020B0606030504020204" pitchFamily="34" charset="0"/>
                <a:ea typeface="Open Sans" panose="020B0606030504020204" pitchFamily="34" charset="0"/>
                <a:cs typeface="Open Sans" panose="020B0606030504020204" pitchFamily="34" charset="0"/>
                <a:hlinkClick r:id="rId4"/>
              </a:rPr>
              <a:t>https://vocero.uach.mx/index.php/Estudios_Informacion</a:t>
            </a:r>
            <a:r>
              <a:rPr lang="es-MX" dirty="0">
                <a:solidFill>
                  <a:srgbClr val="212529"/>
                </a:solidFill>
                <a:latin typeface="Open Sans" panose="020B0606030504020204" pitchFamily="34" charset="0"/>
                <a:ea typeface="Open Sans" panose="020B0606030504020204" pitchFamily="34" charset="0"/>
                <a:cs typeface="Open Sans" panose="020B0606030504020204" pitchFamily="34" charset="0"/>
              </a:rPr>
              <a:t> </a:t>
            </a:r>
          </a:p>
          <a:p>
            <a:endParaRPr lang="es-MX" b="0" i="0" u="sng" dirty="0">
              <a:solidFill>
                <a:srgbClr val="212529"/>
              </a:solidFill>
              <a:effectLst/>
              <a:latin typeface="Open Sans" panose="020B0606030504020204" pitchFamily="34" charset="0"/>
              <a:ea typeface="Open Sans" panose="020B0606030504020204" pitchFamily="34" charset="0"/>
              <a:cs typeface="Open Sans" panose="020B0606030504020204" pitchFamily="34" charset="0"/>
            </a:endParaRPr>
          </a:p>
          <a:p>
            <a:r>
              <a:rPr lang="es-MX" b="0" i="0" u="sng" dirty="0">
                <a:solidFill>
                  <a:srgbClr val="212529"/>
                </a:solidFill>
                <a:effectLst/>
                <a:latin typeface="Open Sans" panose="020B0606030504020204" pitchFamily="34" charset="0"/>
                <a:ea typeface="Open Sans" panose="020B0606030504020204" pitchFamily="34" charset="0"/>
                <a:cs typeface="Open Sans" panose="020B0606030504020204" pitchFamily="34" charset="0"/>
              </a:rPr>
              <a:t>¡O nos buscan en Google!</a:t>
            </a:r>
          </a:p>
        </p:txBody>
      </p:sp>
    </p:spTree>
    <p:extLst>
      <p:ext uri="{BB962C8B-B14F-4D97-AF65-F5344CB8AC3E}">
        <p14:creationId xmlns:p14="http://schemas.microsoft.com/office/powerpoint/2010/main" val="1653866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A45B2-6BEF-A222-C819-05DDF5AC21B7}"/>
              </a:ext>
            </a:extLst>
          </p:cNvPr>
          <p:cNvSpPr>
            <a:spLocks noGrp="1"/>
          </p:cNvSpPr>
          <p:nvPr>
            <p:ph type="title"/>
          </p:nvPr>
        </p:nvSpPr>
        <p:spPr>
          <a:xfrm>
            <a:off x="1046746" y="586822"/>
            <a:ext cx="3765150" cy="1645920"/>
          </a:xfrm>
        </p:spPr>
        <p:txBody>
          <a:bodyPr>
            <a:normAutofit/>
          </a:bodyPr>
          <a:lstStyle/>
          <a:p>
            <a:r>
              <a:rPr lang="es-VE" sz="2800" dirty="0">
                <a:latin typeface="Open Sans" panose="020B0606030504020204" pitchFamily="34" charset="0"/>
                <a:ea typeface="Open Sans" panose="020B0606030504020204" pitchFamily="34" charset="0"/>
                <a:cs typeface="Open Sans" panose="020B0606030504020204" pitchFamily="34" charset="0"/>
              </a:rPr>
              <a:t>¿Ética? </a:t>
            </a:r>
            <a:br>
              <a:rPr lang="es-VE" sz="2800" dirty="0">
                <a:latin typeface="Open Sans" panose="020B0606030504020204" pitchFamily="34" charset="0"/>
                <a:ea typeface="Open Sans" panose="020B0606030504020204" pitchFamily="34" charset="0"/>
                <a:cs typeface="Open Sans" panose="020B0606030504020204" pitchFamily="34" charset="0"/>
              </a:rPr>
            </a:br>
            <a:r>
              <a:rPr lang="es-VE" sz="2800" dirty="0">
                <a:latin typeface="Open Sans" panose="020B0606030504020204" pitchFamily="34" charset="0"/>
                <a:ea typeface="Open Sans" panose="020B0606030504020204" pitchFamily="34" charset="0"/>
                <a:cs typeface="Open Sans" panose="020B0606030504020204" pitchFamily="34" charset="0"/>
              </a:rPr>
              <a:t>La postura de COPE</a:t>
            </a:r>
            <a:endParaRPr lang="en-US" sz="2800"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Content Placeholder 2">
            <a:extLst>
              <a:ext uri="{FF2B5EF4-FFF2-40B4-BE49-F238E27FC236}">
                <a16:creationId xmlns:a16="http://schemas.microsoft.com/office/drawing/2014/main" id="{9CC480B2-FFB2-A444-84CB-66C41C2CF3E6}"/>
              </a:ext>
            </a:extLst>
          </p:cNvPr>
          <p:cNvSpPr>
            <a:spLocks noGrp="1"/>
          </p:cNvSpPr>
          <p:nvPr>
            <p:ph idx="1"/>
          </p:nvPr>
        </p:nvSpPr>
        <p:spPr>
          <a:xfrm>
            <a:off x="5035320" y="586822"/>
            <a:ext cx="6666272" cy="1645920"/>
          </a:xfrm>
        </p:spPr>
        <p:txBody>
          <a:bodyPr anchor="ctr">
            <a:noAutofit/>
          </a:bodyPr>
          <a:lstStyle/>
          <a:p>
            <a:pPr marL="0" indent="0" algn="just">
              <a:buNone/>
            </a:pPr>
            <a:r>
              <a:rPr lang="es-VE" sz="1600" dirty="0">
                <a:latin typeface="Open Sans" panose="020B0606030504020204" pitchFamily="34" charset="0"/>
                <a:ea typeface="Open Sans" panose="020B0606030504020204" pitchFamily="34" charset="0"/>
                <a:cs typeface="Open Sans" panose="020B0606030504020204" pitchFamily="34" charset="0"/>
              </a:rPr>
              <a:t>“</a:t>
            </a:r>
            <a:r>
              <a:rPr lang="es-VE" sz="1600" dirty="0">
                <a:highlight>
                  <a:srgbClr val="FFFF00"/>
                </a:highlight>
                <a:latin typeface="Open Sans" panose="020B0606030504020204" pitchFamily="34" charset="0"/>
                <a:ea typeface="Open Sans" panose="020B0606030504020204" pitchFamily="34" charset="0"/>
                <a:cs typeface="Open Sans" panose="020B0606030504020204" pitchFamily="34" charset="0"/>
              </a:rPr>
              <a:t>El uso de herramientas de IA no es inherentemente poco ético y puede ser útil</a:t>
            </a:r>
            <a:r>
              <a:rPr lang="es-VE" sz="1600" dirty="0">
                <a:latin typeface="Open Sans" panose="020B0606030504020204" pitchFamily="34" charset="0"/>
                <a:ea typeface="Open Sans" panose="020B0606030504020204" pitchFamily="34" charset="0"/>
                <a:cs typeface="Open Sans" panose="020B0606030504020204" pitchFamily="34" charset="0"/>
              </a:rPr>
              <a:t>, por ejemplo, para autores que no escriben en inglés como su primera lengua, que tienen deficiencias de aprendizaje (por ejemplo, disgrafia) u otras dificultades al escribir. Al respecto, la IA puede ser una útil tecnología auxiliar o adaptable</a:t>
            </a:r>
            <a:r>
              <a:rPr lang="en-US" sz="1600" dirty="0">
                <a:latin typeface="Open Sans" panose="020B0606030504020204" pitchFamily="34" charset="0"/>
                <a:ea typeface="Open Sans" panose="020B0606030504020204" pitchFamily="34" charset="0"/>
                <a:cs typeface="Open Sans" panose="020B0606030504020204" pitchFamily="34" charset="0"/>
              </a:rPr>
              <a:t>. </a:t>
            </a:r>
            <a:r>
              <a:rPr lang="en-US" sz="1600" dirty="0">
                <a:highlight>
                  <a:srgbClr val="FFFF00"/>
                </a:highlight>
                <a:latin typeface="Open Sans" panose="020B0606030504020204" pitchFamily="34" charset="0"/>
                <a:ea typeface="Open Sans" panose="020B0606030504020204" pitchFamily="34" charset="0"/>
                <a:cs typeface="Open Sans" panose="020B0606030504020204" pitchFamily="34" charset="0"/>
              </a:rPr>
              <a:t>El factor clave </a:t>
            </a:r>
            <a:r>
              <a:rPr lang="es-VE" sz="1600" dirty="0">
                <a:highlight>
                  <a:srgbClr val="FFFF00"/>
                </a:highlight>
                <a:latin typeface="Open Sans" panose="020B0606030504020204" pitchFamily="34" charset="0"/>
                <a:ea typeface="Open Sans" panose="020B0606030504020204" pitchFamily="34" charset="0"/>
                <a:cs typeface="Open Sans" panose="020B0606030504020204" pitchFamily="34" charset="0"/>
              </a:rPr>
              <a:t>es la responsabilidad y claridad sobre su uso</a:t>
            </a:r>
            <a:r>
              <a:rPr lang="es-VE" sz="1600" dirty="0">
                <a:latin typeface="Open Sans" panose="020B0606030504020204" pitchFamily="34" charset="0"/>
                <a:ea typeface="Open Sans" panose="020B0606030504020204" pitchFamily="34" charset="0"/>
                <a:cs typeface="Open Sans" panose="020B0606030504020204" pitchFamily="34" charset="0"/>
              </a:rPr>
              <a:t>. La necesidad de su detección surge cuando su uso no es declarado”.</a:t>
            </a:r>
          </a:p>
        </p:txBody>
      </p:sp>
      <p:pic>
        <p:nvPicPr>
          <p:cNvPr id="6" name="Picture 5">
            <a:extLst>
              <a:ext uri="{FF2B5EF4-FFF2-40B4-BE49-F238E27FC236}">
                <a16:creationId xmlns:a16="http://schemas.microsoft.com/office/drawing/2014/main" id="{275360B5-2D38-A205-28BD-044B2289AC1A}"/>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57784" y="2912913"/>
            <a:ext cx="11164824" cy="3126150"/>
          </a:xfrm>
          <a:prstGeom prst="rect">
            <a:avLst/>
          </a:prstGeom>
        </p:spPr>
      </p:pic>
      <p:sp>
        <p:nvSpPr>
          <p:cNvPr id="7" name="TextBox 6">
            <a:extLst>
              <a:ext uri="{FF2B5EF4-FFF2-40B4-BE49-F238E27FC236}">
                <a16:creationId xmlns:a16="http://schemas.microsoft.com/office/drawing/2014/main" id="{250F1CFC-C94E-E2BF-89AA-EE2D19AC12C6}"/>
              </a:ext>
            </a:extLst>
          </p:cNvPr>
          <p:cNvSpPr txBox="1"/>
          <p:nvPr/>
        </p:nvSpPr>
        <p:spPr>
          <a:xfrm>
            <a:off x="0" y="6597951"/>
            <a:ext cx="10381129" cy="246221"/>
          </a:xfrm>
          <a:prstGeom prst="rect">
            <a:avLst/>
          </a:prstGeom>
          <a:noFill/>
        </p:spPr>
        <p:txBody>
          <a:bodyPr wrap="square">
            <a:spAutoFit/>
          </a:bodyPr>
          <a:lstStyle/>
          <a:p>
            <a:pPr marL="233363" marR="0" lvl="0" indent="-233363" algn="just"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COPE. (2023). </a:t>
            </a:r>
            <a:r>
              <a:rPr kumimoji="0" lang="en-US" sz="1000" b="0" i="1"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Artificial intelligence (AI) and fake papers</a:t>
            </a:r>
            <a:r>
              <a:rPr kumimoji="0" lang="en-US" sz="1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1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3"/>
              </a:rPr>
              <a:t>https://publicationethics.org/resources/forum-discussions/artificial-intelligence-fake-paper</a:t>
            </a:r>
            <a:r>
              <a:rPr kumimoji="0" lang="en-US" sz="1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35333186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D0FDF0-E8D0-6365-3558-8DEEB146CB6F}"/>
              </a:ext>
            </a:extLst>
          </p:cNvPr>
          <p:cNvSpPr>
            <a:spLocks noGrp="1"/>
          </p:cNvSpPr>
          <p:nvPr>
            <p:ph type="title"/>
          </p:nvPr>
        </p:nvSpPr>
        <p:spPr>
          <a:xfrm>
            <a:off x="506834" y="2939363"/>
            <a:ext cx="5820394" cy="979264"/>
          </a:xfrm>
        </p:spPr>
        <p:txBody>
          <a:bodyPr vert="horz" lIns="91440" tIns="45720" rIns="91440" bIns="45720" rtlCol="0" anchor="b">
            <a:noAutofit/>
          </a:bodyPr>
          <a:lstStyle/>
          <a:p>
            <a:r>
              <a:rPr lang="en-US" sz="2800" dirty="0">
                <a:ln w="3175">
                  <a:noFill/>
                </a:ln>
                <a:effectLst/>
                <a:latin typeface="Open Sans Condensed ExtraBold" pitchFamily="2" charset="0"/>
                <a:ea typeface="Open Sans Condensed ExtraBold" pitchFamily="2" charset="0"/>
                <a:cs typeface="Open Sans Condensed ExtraBold" pitchFamily="2" charset="0"/>
              </a:rPr>
              <a:t>Para </a:t>
            </a:r>
            <a:r>
              <a:rPr lang="en-US" sz="2800" dirty="0" err="1">
                <a:ln w="3175">
                  <a:noFill/>
                </a:ln>
                <a:effectLst/>
                <a:latin typeface="Open Sans Condensed ExtraBold" pitchFamily="2" charset="0"/>
                <a:ea typeface="Open Sans Condensed ExtraBold" pitchFamily="2" charset="0"/>
                <a:cs typeface="Open Sans Condensed ExtraBold" pitchFamily="2" charset="0"/>
              </a:rPr>
              <a:t>qué</a:t>
            </a:r>
            <a:r>
              <a:rPr lang="en-US" sz="2800" dirty="0">
                <a:ln w="3175">
                  <a:noFill/>
                </a:ln>
                <a:effectLst/>
                <a:latin typeface="Open Sans Condensed ExtraBold" pitchFamily="2" charset="0"/>
                <a:ea typeface="Open Sans Condensed ExtraBold" pitchFamily="2" charset="0"/>
                <a:cs typeface="Open Sans Condensed ExtraBold" pitchFamily="2" charset="0"/>
              </a:rPr>
              <a:t> usar IA </a:t>
            </a:r>
            <a:r>
              <a:rPr lang="en-US" sz="2800" dirty="0" err="1">
                <a:ln w="3175">
                  <a:noFill/>
                </a:ln>
                <a:effectLst/>
                <a:latin typeface="Open Sans Condensed ExtraBold" pitchFamily="2" charset="0"/>
                <a:ea typeface="Open Sans Condensed ExtraBold" pitchFamily="2" charset="0"/>
                <a:cs typeface="Open Sans Condensed ExtraBold" pitchFamily="2" charset="0"/>
              </a:rPr>
              <a:t>en</a:t>
            </a:r>
            <a:r>
              <a:rPr lang="en-US" sz="2800" dirty="0">
                <a:ln w="3175">
                  <a:noFill/>
                </a:ln>
                <a:effectLst/>
                <a:latin typeface="Open Sans Condensed ExtraBold" pitchFamily="2" charset="0"/>
                <a:ea typeface="Open Sans Condensed ExtraBold" pitchFamily="2" charset="0"/>
                <a:cs typeface="Open Sans Condensed ExtraBold" pitchFamily="2" charset="0"/>
              </a:rPr>
              <a:t> la </a:t>
            </a:r>
            <a:r>
              <a:rPr lang="en-US" sz="2800" dirty="0" err="1">
                <a:ln w="3175">
                  <a:noFill/>
                </a:ln>
                <a:effectLst/>
                <a:latin typeface="Open Sans Condensed ExtraBold" pitchFamily="2" charset="0"/>
                <a:ea typeface="Open Sans Condensed ExtraBold" pitchFamily="2" charset="0"/>
                <a:cs typeface="Open Sans Condensed ExtraBold" pitchFamily="2" charset="0"/>
              </a:rPr>
              <a:t>revista</a:t>
            </a:r>
            <a:r>
              <a:rPr lang="en-US" sz="2800" dirty="0">
                <a:ln w="3175">
                  <a:noFill/>
                </a:ln>
                <a:effectLst/>
                <a:latin typeface="Open Sans Condensed ExtraBold" pitchFamily="2" charset="0"/>
                <a:ea typeface="Open Sans Condensed ExtraBold" pitchFamily="2" charset="0"/>
                <a:cs typeface="Open Sans Condensed ExtraBold" pitchFamily="2" charset="0"/>
              </a:rPr>
              <a:t> </a:t>
            </a:r>
            <a:br>
              <a:rPr lang="en-US" sz="2800" dirty="0">
                <a:ln w="3175">
                  <a:noFill/>
                </a:ln>
                <a:effectLst/>
                <a:latin typeface="Open Sans Condensed ExtraBold" pitchFamily="2" charset="0"/>
                <a:ea typeface="Open Sans Condensed ExtraBold" pitchFamily="2" charset="0"/>
                <a:cs typeface="Open Sans Condensed ExtraBold" pitchFamily="2" charset="0"/>
              </a:rPr>
            </a:br>
            <a:r>
              <a:rPr lang="en-US" sz="2800" dirty="0">
                <a:ln w="3175">
                  <a:noFill/>
                </a:ln>
                <a:effectLst/>
                <a:latin typeface="Open Sans Condensed ExtraBold" pitchFamily="2" charset="0"/>
                <a:ea typeface="Open Sans Condensed ExtraBold" pitchFamily="2" charset="0"/>
                <a:cs typeface="Open Sans Condensed ExtraBold" pitchFamily="2" charset="0"/>
              </a:rPr>
              <a:t>y la </a:t>
            </a:r>
            <a:r>
              <a:rPr lang="en-US" sz="2800" dirty="0" err="1">
                <a:ln w="3175">
                  <a:noFill/>
                </a:ln>
                <a:effectLst/>
                <a:latin typeface="Open Sans Condensed ExtraBold" pitchFamily="2" charset="0"/>
                <a:ea typeface="Open Sans Condensed ExtraBold" pitchFamily="2" charset="0"/>
                <a:cs typeface="Open Sans Condensed ExtraBold" pitchFamily="2" charset="0"/>
              </a:rPr>
              <a:t>generación</a:t>
            </a:r>
            <a:r>
              <a:rPr lang="en-US" sz="2800" dirty="0">
                <a:ln w="3175">
                  <a:noFill/>
                </a:ln>
                <a:effectLst/>
                <a:latin typeface="Open Sans Condensed ExtraBold" pitchFamily="2" charset="0"/>
                <a:ea typeface="Open Sans Condensed ExtraBold" pitchFamily="2" charset="0"/>
                <a:cs typeface="Open Sans Condensed ExtraBold" pitchFamily="2" charset="0"/>
              </a:rPr>
              <a:t> de </a:t>
            </a:r>
            <a:r>
              <a:rPr lang="en-US" sz="2800" dirty="0" err="1">
                <a:ln w="3175">
                  <a:noFill/>
                </a:ln>
                <a:effectLst/>
                <a:latin typeface="Open Sans Condensed ExtraBold" pitchFamily="2" charset="0"/>
                <a:ea typeface="Open Sans Condensed ExtraBold" pitchFamily="2" charset="0"/>
                <a:cs typeface="Open Sans Condensed ExtraBold" pitchFamily="2" charset="0"/>
              </a:rPr>
              <a:t>asistentes</a:t>
            </a:r>
            <a:endParaRPr lang="en-US" sz="2800" dirty="0">
              <a:ln w="3175">
                <a:noFill/>
              </a:ln>
              <a:effectLst/>
              <a:latin typeface="Open Sans Condensed ExtraBold" pitchFamily="2" charset="0"/>
              <a:ea typeface="Open Sans Condensed ExtraBold" pitchFamily="2" charset="0"/>
              <a:cs typeface="Open Sans Condensed ExtraBold" pitchFamily="2" charset="0"/>
            </a:endParaRPr>
          </a:p>
        </p:txBody>
      </p:sp>
      <p:pic>
        <p:nvPicPr>
          <p:cNvPr id="5" name="Picture 4" descr="A person holding up a sign&#10;&#10;Description automatically generated">
            <a:extLst>
              <a:ext uri="{FF2B5EF4-FFF2-40B4-BE49-F238E27FC236}">
                <a16:creationId xmlns:a16="http://schemas.microsoft.com/office/drawing/2014/main" id="{9FD9F9E3-81F6-A784-1565-D8CD44BC71BF}"/>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5000"/>
                    </a14:imgEffect>
                  </a14:imgLayer>
                </a14:imgProps>
              </a:ext>
              <a:ext uri="{28A0092B-C50C-407E-A947-70E740481C1C}">
                <a14:useLocalDpi xmlns:a14="http://schemas.microsoft.com/office/drawing/2010/main" val="0"/>
              </a:ext>
            </a:extLst>
          </a:blip>
          <a:srcRect l="-134"/>
          <a:stretch/>
        </p:blipFill>
        <p:spPr>
          <a:xfrm>
            <a:off x="5473700" y="0"/>
            <a:ext cx="6715253"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26486751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B202D144-0BB1-5920-9BF9-1B9B3B063B3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846F1DB-5091-7851-FB8E-2129DA39EE07}"/>
              </a:ext>
            </a:extLst>
          </p:cNvPr>
          <p:cNvSpPr>
            <a:spLocks noGrp="1"/>
          </p:cNvSpPr>
          <p:nvPr>
            <p:ph type="title"/>
          </p:nvPr>
        </p:nvSpPr>
        <p:spPr>
          <a:xfrm>
            <a:off x="477980" y="1122363"/>
            <a:ext cx="5802240" cy="3204134"/>
          </a:xfrm>
        </p:spPr>
        <p:txBody>
          <a:bodyPr vert="horz" lIns="91440" tIns="45720" rIns="91440" bIns="45720" rtlCol="0" anchor="b">
            <a:normAutofit/>
          </a:bodyPr>
          <a:lstStyle/>
          <a:p>
            <a:r>
              <a:rPr lang="es-VE" sz="2800" dirty="0">
                <a:ln w="3175">
                  <a:noFill/>
                </a:ln>
                <a:solidFill>
                  <a:schemeClr val="tx1">
                    <a:lumMod val="85000"/>
                  </a:schemeClr>
                </a:solidFill>
                <a:effectLst>
                  <a:glow rad="101600">
                    <a:schemeClr val="bg1">
                      <a:alpha val="60000"/>
                    </a:schemeClr>
                  </a:glow>
                </a:effectLst>
                <a:latin typeface="Open Sans Condensed ExtraBold" pitchFamily="2" charset="0"/>
                <a:ea typeface="Open Sans Condensed ExtraBold" pitchFamily="2" charset="0"/>
                <a:cs typeface="Open Sans Condensed ExtraBold" pitchFamily="2" charset="0"/>
              </a:rPr>
              <a:t>Preguntamos al respecto de estos temas a Chat GPT-4</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741813"/>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1247061-3600-5181-450E-EF606A4F9617}"/>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30000"/>
                    </a14:imgEffect>
                    <a14:imgEffect>
                      <a14:brightnessContrast bright="-1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3" name="Group 12">
            <a:extLst>
              <a:ext uri="{FF2B5EF4-FFF2-40B4-BE49-F238E27FC236}">
                <a16:creationId xmlns:a16="http://schemas.microsoft.com/office/drawing/2014/main" id="{B85F5C11-DCBB-D92D-E645-C706D334C6F9}"/>
              </a:ext>
            </a:extLst>
          </p:cNvPr>
          <p:cNvGrpSpPr/>
          <p:nvPr/>
        </p:nvGrpSpPr>
        <p:grpSpPr>
          <a:xfrm>
            <a:off x="130628" y="141515"/>
            <a:ext cx="5987143" cy="6041571"/>
            <a:chOff x="370114" y="141515"/>
            <a:chExt cx="5987143" cy="6041571"/>
          </a:xfrm>
          <a:effectLst>
            <a:outerShdw blurRad="63500" sx="102000" sy="102000" algn="ctr" rotWithShape="0">
              <a:prstClr val="black">
                <a:alpha val="40000"/>
              </a:prstClr>
            </a:outerShdw>
          </a:effectLst>
        </p:grpSpPr>
        <p:pic>
          <p:nvPicPr>
            <p:cNvPr id="7" name="Picture 6">
              <a:extLst>
                <a:ext uri="{FF2B5EF4-FFF2-40B4-BE49-F238E27FC236}">
                  <a16:creationId xmlns:a16="http://schemas.microsoft.com/office/drawing/2014/main" id="{16E6C5C7-BDB2-AA43-10B7-F3C4CA14FD14}"/>
                </a:ext>
              </a:extLst>
            </p:cNvPr>
            <p:cNvPicPr>
              <a:picLocks noChangeAspect="1"/>
            </p:cNvPicPr>
            <p:nvPr/>
          </p:nvPicPr>
          <p:blipFill rotWithShape="1">
            <a:blip r:embed="rId4">
              <a:alphaModFix amt="90000"/>
              <a:extLst>
                <a:ext uri="{28A0092B-C50C-407E-A947-70E740481C1C}">
                  <a14:useLocalDpi xmlns:a14="http://schemas.microsoft.com/office/drawing/2010/main" val="0"/>
                </a:ext>
              </a:extLst>
            </a:blip>
            <a:srcRect/>
            <a:stretch/>
          </p:blipFill>
          <p:spPr>
            <a:xfrm>
              <a:off x="370114" y="141515"/>
              <a:ext cx="5987143" cy="5105400"/>
            </a:xfrm>
            <a:prstGeom prst="rect">
              <a:avLst/>
            </a:prstGeom>
            <a:effectLst/>
          </p:spPr>
        </p:pic>
        <p:pic>
          <p:nvPicPr>
            <p:cNvPr id="11" name="Picture 10">
              <a:extLst>
                <a:ext uri="{FF2B5EF4-FFF2-40B4-BE49-F238E27FC236}">
                  <a16:creationId xmlns:a16="http://schemas.microsoft.com/office/drawing/2014/main" id="{B59A998A-C308-D106-026F-8C4EC3538D05}"/>
                </a:ext>
              </a:extLst>
            </p:cNvPr>
            <p:cNvPicPr>
              <a:picLocks noChangeAspect="1"/>
            </p:cNvPicPr>
            <p:nvPr/>
          </p:nvPicPr>
          <p:blipFill rotWithShape="1">
            <a:blip r:embed="rId5">
              <a:alphaModFix amt="90000"/>
              <a:extLst>
                <a:ext uri="{28A0092B-C50C-407E-A947-70E740481C1C}">
                  <a14:useLocalDpi xmlns:a14="http://schemas.microsoft.com/office/drawing/2010/main" val="0"/>
                </a:ext>
              </a:extLst>
            </a:blip>
            <a:srcRect/>
            <a:stretch/>
          </p:blipFill>
          <p:spPr>
            <a:xfrm>
              <a:off x="370114" y="5246915"/>
              <a:ext cx="5987143" cy="936171"/>
            </a:xfrm>
            <a:prstGeom prst="rect">
              <a:avLst/>
            </a:prstGeom>
            <a:effectLst/>
          </p:spPr>
        </p:pic>
      </p:grpSp>
      <p:pic>
        <p:nvPicPr>
          <p:cNvPr id="12" name="Picture 11">
            <a:extLst>
              <a:ext uri="{FF2B5EF4-FFF2-40B4-BE49-F238E27FC236}">
                <a16:creationId xmlns:a16="http://schemas.microsoft.com/office/drawing/2014/main" id="{475D3310-649C-DAAB-F30B-EC743F40915C}"/>
              </a:ext>
            </a:extLst>
          </p:cNvPr>
          <p:cNvPicPr>
            <a:picLocks noChangeAspect="1"/>
          </p:cNvPicPr>
          <p:nvPr/>
        </p:nvPicPr>
        <p:blipFill rotWithShape="1">
          <a:blip r:embed="rId6">
            <a:alphaModFix amt="90000"/>
            <a:extLst>
              <a:ext uri="{28A0092B-C50C-407E-A947-70E740481C1C}">
                <a14:useLocalDpi xmlns:a14="http://schemas.microsoft.com/office/drawing/2010/main" val="0"/>
              </a:ext>
            </a:extLst>
          </a:blip>
          <a:srcRect/>
          <a:stretch/>
        </p:blipFill>
        <p:spPr>
          <a:xfrm>
            <a:off x="6313714" y="4386943"/>
            <a:ext cx="5704115" cy="2340430"/>
          </a:xfrm>
          <a:prstGeom prst="rect">
            <a:avLst/>
          </a:prstGeom>
          <a:effectLst/>
        </p:spPr>
      </p:pic>
      <p:sp>
        <p:nvSpPr>
          <p:cNvPr id="14" name="TextBox 13">
            <a:extLst>
              <a:ext uri="{FF2B5EF4-FFF2-40B4-BE49-F238E27FC236}">
                <a16:creationId xmlns:a16="http://schemas.microsoft.com/office/drawing/2014/main" id="{453BE289-66BB-184B-7D77-14D3C38F3B48}"/>
              </a:ext>
            </a:extLst>
          </p:cNvPr>
          <p:cNvSpPr txBox="1"/>
          <p:nvPr/>
        </p:nvSpPr>
        <p:spPr>
          <a:xfrm>
            <a:off x="6302828" y="141515"/>
            <a:ext cx="5704115" cy="1692771"/>
          </a:xfrm>
          <a:prstGeom prst="rect">
            <a:avLst/>
          </a:prstGeom>
          <a:noFill/>
        </p:spPr>
        <p:txBody>
          <a:bodyPr wrap="square" rtlCol="0">
            <a:spAutoFit/>
          </a:bodyPr>
          <a:lstStyle/>
          <a:p>
            <a:pPr algn="ctr"/>
            <a:r>
              <a:rPr lang="es-VE"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¡Vota!</a:t>
            </a:r>
          </a:p>
          <a:p>
            <a:pPr algn="ctr"/>
            <a:r>
              <a:rPr lang="es-VE"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¿Estás de acuerdo con </a:t>
            </a:r>
            <a:r>
              <a:rPr lang="es-VE" sz="2800" dirty="0" err="1">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GPT4</a:t>
            </a:r>
            <a:r>
              <a:rPr lang="es-VE"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a:t>
            </a:r>
          </a:p>
          <a:p>
            <a:pPr algn="ctr"/>
            <a:r>
              <a:rPr lang="es-MX" sz="24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hlinkClick r:id="rId7">
                  <a:extLst>
                    <a:ext uri="{A12FA001-AC4F-418D-AE19-62706E023703}">
                      <ahyp:hlinkClr xmlns:ahyp="http://schemas.microsoft.com/office/drawing/2018/hyperlinkcolor" val="tx"/>
                    </a:ext>
                  </a:extLst>
                </a:hlinkClick>
              </a:rPr>
              <a:t>menti.com</a:t>
            </a:r>
            <a:endParaRPr lang="es-MX" sz="24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endParaRPr>
          </a:p>
          <a:p>
            <a:pPr algn="ctr"/>
            <a:r>
              <a:rPr lang="es-MX" sz="24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Código: 7832 6580 </a:t>
            </a:r>
            <a:endParaRPr lang="es-MX"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endParaRPr>
          </a:p>
        </p:txBody>
      </p:sp>
      <p:sp>
        <p:nvSpPr>
          <p:cNvPr id="3" name="TextBox 2">
            <a:extLst>
              <a:ext uri="{FF2B5EF4-FFF2-40B4-BE49-F238E27FC236}">
                <a16:creationId xmlns:a16="http://schemas.microsoft.com/office/drawing/2014/main" id="{DDB58429-48A3-2871-272B-261F246BF6E3}"/>
              </a:ext>
            </a:extLst>
          </p:cNvPr>
          <p:cNvSpPr txBox="1"/>
          <p:nvPr/>
        </p:nvSpPr>
        <p:spPr>
          <a:xfrm>
            <a:off x="6525" y="6542709"/>
            <a:ext cx="6096000" cy="307777"/>
          </a:xfrm>
          <a:prstGeom prst="rect">
            <a:avLst/>
          </a:prstGeom>
          <a:noFill/>
        </p:spPr>
        <p:txBody>
          <a:bodyPr wrap="square">
            <a:spAutoFit/>
          </a:bodyPr>
          <a:lstStyle/>
          <a:p>
            <a:r>
              <a:rPr lang="es-MX" sz="1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Información generada por </a:t>
            </a:r>
            <a:r>
              <a:rPr lang="es-MX" sz="14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ChatGPT</a:t>
            </a:r>
            <a:r>
              <a:rPr lang="es-MX" sz="1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-4, el 22 de abril de 2024.</a:t>
            </a:r>
          </a:p>
        </p:txBody>
      </p:sp>
      <p:pic>
        <p:nvPicPr>
          <p:cNvPr id="5" name="Picture 4" descr="A qr code on a white background&#10;&#10;Description automatically generated">
            <a:extLst>
              <a:ext uri="{FF2B5EF4-FFF2-40B4-BE49-F238E27FC236}">
                <a16:creationId xmlns:a16="http://schemas.microsoft.com/office/drawing/2014/main" id="{20343D56-4D6C-DCFE-94EA-1002AB25D64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64260" y="1835603"/>
            <a:ext cx="2381250" cy="2381250"/>
          </a:xfrm>
          <a:prstGeom prst="rect">
            <a:avLst/>
          </a:prstGeom>
        </p:spPr>
      </p:pic>
    </p:spTree>
    <p:extLst>
      <p:ext uri="{BB962C8B-B14F-4D97-AF65-F5344CB8AC3E}">
        <p14:creationId xmlns:p14="http://schemas.microsoft.com/office/powerpoint/2010/main" val="27416133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descr="A group of triangles on a black background&#10;&#10;Description automatically generated">
            <a:extLst>
              <a:ext uri="{FF2B5EF4-FFF2-40B4-BE49-F238E27FC236}">
                <a16:creationId xmlns:a16="http://schemas.microsoft.com/office/drawing/2014/main" id="{BB86DA63-8766-24E6-1D3F-204BB9FDBE47}"/>
              </a:ext>
            </a:extLst>
          </p:cNvPr>
          <p:cNvPicPr>
            <a:picLocks noChangeAspect="1"/>
          </p:cNvPicPr>
          <p:nvPr/>
        </p:nvPicPr>
        <p:blipFill>
          <a:blip r:embed="rId2">
            <a:alphaModFix amt="30000"/>
            <a:extLst>
              <a:ext uri="{BEBA8EAE-BF5A-486C-A8C5-ECC9F3942E4B}">
                <a14:imgProps xmlns:a14="http://schemas.microsoft.com/office/drawing/2010/main">
                  <a14:imgLayer r:embed="rId3">
                    <a14:imgEffect>
                      <a14:sharpenSoften amount="-30000"/>
                    </a14:imgEffect>
                  </a14:imgLayer>
                </a14:imgProps>
              </a:ext>
              <a:ext uri="{28A0092B-C50C-407E-A947-70E740481C1C}">
                <a14:useLocalDpi xmlns:a14="http://schemas.microsoft.com/office/drawing/2010/main" val="0"/>
              </a:ext>
            </a:extLst>
          </a:blip>
          <a:stretch>
            <a:fillRect/>
          </a:stretch>
        </p:blipFill>
        <p:spPr>
          <a:xfrm>
            <a:off x="0" y="-424542"/>
            <a:ext cx="14565084" cy="7282542"/>
          </a:xfrm>
          <a:prstGeom prst="rect">
            <a:avLst/>
          </a:prstGeom>
        </p:spPr>
      </p:pic>
      <p:sp>
        <p:nvSpPr>
          <p:cNvPr id="2" name="Title 1">
            <a:extLst>
              <a:ext uri="{FF2B5EF4-FFF2-40B4-BE49-F238E27FC236}">
                <a16:creationId xmlns:a16="http://schemas.microsoft.com/office/drawing/2014/main" id="{1E78C933-1706-D224-1830-0DEE6F97219C}"/>
              </a:ext>
            </a:extLst>
          </p:cNvPr>
          <p:cNvSpPr>
            <a:spLocks noGrp="1"/>
          </p:cNvSpPr>
          <p:nvPr>
            <p:ph type="title"/>
          </p:nvPr>
        </p:nvSpPr>
        <p:spPr>
          <a:xfrm>
            <a:off x="185059" y="365126"/>
            <a:ext cx="11168741" cy="777874"/>
          </a:xfrm>
        </p:spPr>
        <p:txBody>
          <a:bodyPr>
            <a:normAutofit/>
          </a:bodyPr>
          <a:lstStyle/>
          <a:p>
            <a:r>
              <a:rPr lang="es-VE" sz="2800" dirty="0">
                <a:latin typeface="Open Sans" panose="020B0606030504020204" pitchFamily="34" charset="0"/>
                <a:ea typeface="Open Sans" panose="020B0606030504020204" pitchFamily="34" charset="0"/>
                <a:cs typeface="Open Sans" panose="020B0606030504020204" pitchFamily="34" charset="0"/>
              </a:rPr>
              <a:t>Generación de asistentes</a:t>
            </a:r>
            <a:endParaRPr lang="es-MX" sz="2800"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7" name="Group 6">
            <a:extLst>
              <a:ext uri="{FF2B5EF4-FFF2-40B4-BE49-F238E27FC236}">
                <a16:creationId xmlns:a16="http://schemas.microsoft.com/office/drawing/2014/main" id="{4FA30F3E-B152-E3E9-0F3A-A99DD45E70D4}"/>
              </a:ext>
            </a:extLst>
          </p:cNvPr>
          <p:cNvGrpSpPr/>
          <p:nvPr/>
        </p:nvGrpSpPr>
        <p:grpSpPr>
          <a:xfrm>
            <a:off x="185059" y="1435214"/>
            <a:ext cx="5834741" cy="3856718"/>
            <a:chOff x="500745" y="385762"/>
            <a:chExt cx="8343900" cy="5791201"/>
          </a:xfrm>
          <a:effectLst>
            <a:outerShdw blurRad="63500" sx="102000" sy="102000" algn="ctr" rotWithShape="0">
              <a:prstClr val="black">
                <a:alpha val="40000"/>
              </a:prstClr>
            </a:outerShdw>
          </a:effectLst>
        </p:grpSpPr>
        <p:pic>
          <p:nvPicPr>
            <p:cNvPr id="5" name="Picture 4">
              <a:extLst>
                <a:ext uri="{FF2B5EF4-FFF2-40B4-BE49-F238E27FC236}">
                  <a16:creationId xmlns:a16="http://schemas.microsoft.com/office/drawing/2014/main" id="{3A338D0B-2FC8-AF20-F5A8-07F8C31F564B}"/>
                </a:ext>
              </a:extLst>
            </p:cNvPr>
            <p:cNvPicPr>
              <a:picLocks noChangeAspect="1"/>
            </p:cNvPicPr>
            <p:nvPr/>
          </p:nvPicPr>
          <p:blipFill rotWithShape="1">
            <a:blip r:embed="rId4"/>
            <a:srcRect l="1072" t="14921" r="30491" b="635"/>
            <a:stretch/>
          </p:blipFill>
          <p:spPr>
            <a:xfrm>
              <a:off x="500745" y="385762"/>
              <a:ext cx="8343900" cy="5791201"/>
            </a:xfrm>
            <a:prstGeom prst="rect">
              <a:avLst/>
            </a:prstGeom>
          </p:spPr>
        </p:pic>
        <p:pic>
          <p:nvPicPr>
            <p:cNvPr id="6" name="Picture 5">
              <a:extLst>
                <a:ext uri="{FF2B5EF4-FFF2-40B4-BE49-F238E27FC236}">
                  <a16:creationId xmlns:a16="http://schemas.microsoft.com/office/drawing/2014/main" id="{6D790382-A233-31E9-3269-A904E8B44B98}"/>
                </a:ext>
              </a:extLst>
            </p:cNvPr>
            <p:cNvPicPr>
              <a:picLocks noChangeAspect="1"/>
            </p:cNvPicPr>
            <p:nvPr/>
          </p:nvPicPr>
          <p:blipFill rotWithShape="1">
            <a:blip r:embed="rId4"/>
            <a:srcRect l="32857" t="44445" r="15446" b="635"/>
            <a:stretch/>
          </p:blipFill>
          <p:spPr>
            <a:xfrm>
              <a:off x="2541816" y="2410506"/>
              <a:ext cx="6302828" cy="3766457"/>
            </a:xfrm>
            <a:prstGeom prst="rect">
              <a:avLst/>
            </a:prstGeom>
          </p:spPr>
        </p:pic>
      </p:grpSp>
      <p:pic>
        <p:nvPicPr>
          <p:cNvPr id="9" name="Picture 8">
            <a:extLst>
              <a:ext uri="{FF2B5EF4-FFF2-40B4-BE49-F238E27FC236}">
                <a16:creationId xmlns:a16="http://schemas.microsoft.com/office/drawing/2014/main" id="{CB6971E8-3BF4-CD56-1151-2F85E38D562E}"/>
              </a:ext>
            </a:extLst>
          </p:cNvPr>
          <p:cNvPicPr>
            <a:picLocks noChangeAspect="1"/>
          </p:cNvPicPr>
          <p:nvPr/>
        </p:nvPicPr>
        <p:blipFill>
          <a:blip r:embed="rId5"/>
          <a:stretch>
            <a:fillRect/>
          </a:stretch>
        </p:blipFill>
        <p:spPr>
          <a:xfrm>
            <a:off x="6291946" y="2463234"/>
            <a:ext cx="7454090" cy="4192926"/>
          </a:xfrm>
          <a:prstGeom prst="rect">
            <a:avLst/>
          </a:prstGeom>
          <a:effectLst>
            <a:outerShdw blurRad="63500" sx="102000" sy="102000" algn="ctr" rotWithShape="0">
              <a:prstClr val="black">
                <a:alpha val="40000"/>
              </a:prstClr>
            </a:outerShdw>
          </a:effectLst>
        </p:spPr>
      </p:pic>
      <p:pic>
        <p:nvPicPr>
          <p:cNvPr id="8" name="Picture 7">
            <a:extLst>
              <a:ext uri="{FF2B5EF4-FFF2-40B4-BE49-F238E27FC236}">
                <a16:creationId xmlns:a16="http://schemas.microsoft.com/office/drawing/2014/main" id="{4132A864-361E-C3B1-0842-EB23982A9AD2}"/>
              </a:ext>
            </a:extLst>
          </p:cNvPr>
          <p:cNvPicPr>
            <a:picLocks noChangeAspect="1"/>
          </p:cNvPicPr>
          <p:nvPr/>
        </p:nvPicPr>
        <p:blipFill rotWithShape="1">
          <a:blip r:embed="rId5"/>
          <a:srcRect l="28333" t="4868" r="66450" b="86446"/>
          <a:stretch/>
        </p:blipFill>
        <p:spPr>
          <a:xfrm>
            <a:off x="8198068" y="2554015"/>
            <a:ext cx="830317" cy="777764"/>
          </a:xfrm>
          <a:prstGeom prst="ellipse">
            <a:avLst/>
          </a:prstGeom>
          <a:effectLst>
            <a:outerShdw blurRad="63500" sx="102000" sy="102000" algn="ctr" rotWithShape="0">
              <a:prstClr val="black">
                <a:alpha val="40000"/>
              </a:prstClr>
            </a:outerShdw>
          </a:effectLst>
        </p:spPr>
      </p:pic>
      <p:pic>
        <p:nvPicPr>
          <p:cNvPr id="4" name="Picture 3">
            <a:extLst>
              <a:ext uri="{FF2B5EF4-FFF2-40B4-BE49-F238E27FC236}">
                <a16:creationId xmlns:a16="http://schemas.microsoft.com/office/drawing/2014/main" id="{2B6F4614-D289-14DB-67FF-D2DD27F31323}"/>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rot="19602863">
            <a:off x="8242111" y="2259942"/>
            <a:ext cx="1314584" cy="1536105"/>
          </a:xfrm>
          <a:prstGeom prst="rect">
            <a:avLst/>
          </a:prstGeom>
          <a:effectLst>
            <a:outerShdw blurRad="50800" dist="38100" dir="5400000" algn="t" rotWithShape="0">
              <a:prstClr val="black">
                <a:alpha val="40000"/>
              </a:prstClr>
            </a:outerShdw>
          </a:effectLst>
        </p:spPr>
      </p:pic>
      <p:sp>
        <p:nvSpPr>
          <p:cNvPr id="10" name="Title 1">
            <a:extLst>
              <a:ext uri="{FF2B5EF4-FFF2-40B4-BE49-F238E27FC236}">
                <a16:creationId xmlns:a16="http://schemas.microsoft.com/office/drawing/2014/main" id="{EEF9025A-1AC5-1ABA-CF2A-DF0BB5B18C15}"/>
              </a:ext>
            </a:extLst>
          </p:cNvPr>
          <p:cNvSpPr txBox="1">
            <a:spLocks/>
          </p:cNvSpPr>
          <p:nvPr/>
        </p:nvSpPr>
        <p:spPr>
          <a:xfrm>
            <a:off x="8198068" y="3526222"/>
            <a:ext cx="1524001" cy="7777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VE" sz="2000" dirty="0">
                <a:latin typeface="Open Sans" panose="020B0606030504020204" pitchFamily="34" charset="0"/>
                <a:ea typeface="Open Sans" panose="020B0606030504020204" pitchFamily="34" charset="0"/>
                <a:cs typeface="Open Sans" panose="020B0606030504020204" pitchFamily="34" charset="0"/>
              </a:rPr>
              <a:t>¿Lo vemos con lupa?</a:t>
            </a:r>
            <a:endParaRPr lang="es-MX" sz="2000"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14" name="Group 13">
            <a:extLst>
              <a:ext uri="{FF2B5EF4-FFF2-40B4-BE49-F238E27FC236}">
                <a16:creationId xmlns:a16="http://schemas.microsoft.com/office/drawing/2014/main" id="{2DB53956-513B-5112-D6F3-C1E59A0B77A5}"/>
              </a:ext>
            </a:extLst>
          </p:cNvPr>
          <p:cNvGrpSpPr/>
          <p:nvPr/>
        </p:nvGrpSpPr>
        <p:grpSpPr>
          <a:xfrm>
            <a:off x="185059" y="5574275"/>
            <a:ext cx="5334932" cy="1089228"/>
            <a:chOff x="185059" y="5574275"/>
            <a:chExt cx="5334932" cy="1089228"/>
          </a:xfrm>
        </p:grpSpPr>
        <p:sp>
          <p:nvSpPr>
            <p:cNvPr id="11" name="Title 1">
              <a:extLst>
                <a:ext uri="{FF2B5EF4-FFF2-40B4-BE49-F238E27FC236}">
                  <a16:creationId xmlns:a16="http://schemas.microsoft.com/office/drawing/2014/main" id="{2858F13B-EB8F-C9F0-F12D-99B8580D02B2}"/>
                </a:ext>
              </a:extLst>
            </p:cNvPr>
            <p:cNvSpPr txBox="1">
              <a:spLocks/>
            </p:cNvSpPr>
            <p:nvPr/>
          </p:nvSpPr>
          <p:spPr>
            <a:xfrm>
              <a:off x="185059" y="5729952"/>
              <a:ext cx="4229286" cy="7778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31775" indent="-231775"/>
              <a:r>
                <a:rPr lang="es-VE" sz="2000" dirty="0">
                  <a:latin typeface="Open Sans" panose="020B0606030504020204" pitchFamily="34" charset="0"/>
                  <a:ea typeface="Open Sans" panose="020B0606030504020204" pitchFamily="34" charset="0"/>
                  <a:cs typeface="Open Sans" panose="020B0606030504020204" pitchFamily="34" charset="0"/>
                </a:rPr>
                <a:t>¿Por qué desarrollar un asistente y no preguntarle directamente?</a:t>
              </a:r>
              <a:endParaRPr lang="es-MX" sz="2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yellow face with a finger pointing to it&#10;&#10;Description automatically generated">
              <a:extLst>
                <a:ext uri="{FF2B5EF4-FFF2-40B4-BE49-F238E27FC236}">
                  <a16:creationId xmlns:a16="http://schemas.microsoft.com/office/drawing/2014/main" id="{28DCE7A8-7F55-48EF-3251-C1DA88456A0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575259">
              <a:off x="4430763" y="5574275"/>
              <a:ext cx="1089228" cy="1089228"/>
            </a:xfrm>
            <a:prstGeom prst="rect">
              <a:avLst/>
            </a:prstGeom>
          </p:spPr>
        </p:pic>
      </p:grpSp>
    </p:spTree>
    <p:extLst>
      <p:ext uri="{BB962C8B-B14F-4D97-AF65-F5344CB8AC3E}">
        <p14:creationId xmlns:p14="http://schemas.microsoft.com/office/powerpoint/2010/main" val="4283517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01D7090-A301-F400-4035-0FEB42BF7859}"/>
              </a:ext>
            </a:extLst>
          </p:cNvPr>
          <p:cNvPicPr>
            <a:picLocks noChangeAspect="1"/>
          </p:cNvPicPr>
          <p:nvPr/>
        </p:nvPicPr>
        <p:blipFill>
          <a:blip r:embed="rId2"/>
          <a:stretch>
            <a:fillRect/>
          </a:stretch>
        </p:blipFill>
        <p:spPr>
          <a:xfrm>
            <a:off x="0" y="0"/>
            <a:ext cx="12192000" cy="6858000"/>
          </a:xfrm>
          <a:prstGeom prst="rect">
            <a:avLst/>
          </a:prstGeom>
        </p:spPr>
      </p:pic>
      <p:grpSp>
        <p:nvGrpSpPr>
          <p:cNvPr id="28" name="Group 27">
            <a:extLst>
              <a:ext uri="{FF2B5EF4-FFF2-40B4-BE49-F238E27FC236}">
                <a16:creationId xmlns:a16="http://schemas.microsoft.com/office/drawing/2014/main" id="{27B42511-3898-60DD-5607-792ACAD03E46}"/>
              </a:ext>
            </a:extLst>
          </p:cNvPr>
          <p:cNvGrpSpPr/>
          <p:nvPr/>
        </p:nvGrpSpPr>
        <p:grpSpPr>
          <a:xfrm>
            <a:off x="0" y="1240971"/>
            <a:ext cx="12192000" cy="547636"/>
            <a:chOff x="0" y="1240971"/>
            <a:chExt cx="12192000" cy="547636"/>
          </a:xfrm>
        </p:grpSpPr>
        <p:sp>
          <p:nvSpPr>
            <p:cNvPr id="2" name="Rectangle 1">
              <a:extLst>
                <a:ext uri="{FF2B5EF4-FFF2-40B4-BE49-F238E27FC236}">
                  <a16:creationId xmlns:a16="http://schemas.microsoft.com/office/drawing/2014/main" id="{50362D30-60F8-61EB-3887-AE1A4888B895}"/>
                </a:ext>
              </a:extLst>
            </p:cNvPr>
            <p:cNvSpPr/>
            <p:nvPr/>
          </p:nvSpPr>
          <p:spPr>
            <a:xfrm>
              <a:off x="0" y="1240971"/>
              <a:ext cx="12192000" cy="547636"/>
            </a:xfrm>
            <a:prstGeom prst="rect">
              <a:avLst/>
            </a:prstGeom>
            <a:solidFill>
              <a:schemeClr val="accent1">
                <a:lumMod val="60000"/>
                <a:lumOff val="40000"/>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00" b="1"/>
            </a:p>
          </p:txBody>
        </p:sp>
        <p:sp>
          <p:nvSpPr>
            <p:cNvPr id="16" name="TextBox 15">
              <a:extLst>
                <a:ext uri="{FF2B5EF4-FFF2-40B4-BE49-F238E27FC236}">
                  <a16:creationId xmlns:a16="http://schemas.microsoft.com/office/drawing/2014/main" id="{D5F4CFB8-43FC-BB59-F22F-49151D3AE836}"/>
                </a:ext>
              </a:extLst>
            </p:cNvPr>
            <p:cNvSpPr txBox="1"/>
            <p:nvPr/>
          </p:nvSpPr>
          <p:spPr>
            <a:xfrm>
              <a:off x="6096000" y="1376885"/>
              <a:ext cx="5704114" cy="261610"/>
            </a:xfrm>
            <a:prstGeom prst="rect">
              <a:avLst/>
            </a:prstGeom>
            <a:noFill/>
          </p:spPr>
          <p:txBody>
            <a:bodyPr wrap="square" rtlCol="0">
              <a:spAutoFit/>
            </a:bodyPr>
            <a:lstStyle/>
            <a:p>
              <a:r>
                <a:rPr lang="es-VE" sz="1100" b="1" dirty="0">
                  <a:latin typeface="Open Sans" panose="020B0606030504020204" pitchFamily="34" charset="0"/>
                  <a:ea typeface="Open Sans" panose="020B0606030504020204" pitchFamily="34" charset="0"/>
                  <a:cs typeface="Open Sans" panose="020B0606030504020204" pitchFamily="34" charset="0"/>
                </a:rPr>
                <a:t>Nombre del asistente</a:t>
              </a:r>
              <a:endParaRPr lang="es-MX" sz="1100" b="1"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9" name="Group 28">
            <a:extLst>
              <a:ext uri="{FF2B5EF4-FFF2-40B4-BE49-F238E27FC236}">
                <a16:creationId xmlns:a16="http://schemas.microsoft.com/office/drawing/2014/main" id="{6BEEEC64-C2BD-7AC5-A765-EC3FEA32BA97}"/>
              </a:ext>
            </a:extLst>
          </p:cNvPr>
          <p:cNvGrpSpPr/>
          <p:nvPr/>
        </p:nvGrpSpPr>
        <p:grpSpPr>
          <a:xfrm>
            <a:off x="-1" y="1856043"/>
            <a:ext cx="12192000" cy="547636"/>
            <a:chOff x="-1" y="1856043"/>
            <a:chExt cx="12192000" cy="547636"/>
          </a:xfrm>
        </p:grpSpPr>
        <p:sp>
          <p:nvSpPr>
            <p:cNvPr id="4" name="Rectangle 3">
              <a:extLst>
                <a:ext uri="{FF2B5EF4-FFF2-40B4-BE49-F238E27FC236}">
                  <a16:creationId xmlns:a16="http://schemas.microsoft.com/office/drawing/2014/main" id="{85EC2C58-E13B-FD55-088E-7D1A8640C1D4}"/>
                </a:ext>
              </a:extLst>
            </p:cNvPr>
            <p:cNvSpPr/>
            <p:nvPr/>
          </p:nvSpPr>
          <p:spPr>
            <a:xfrm>
              <a:off x="-1" y="1856043"/>
              <a:ext cx="12192000" cy="547636"/>
            </a:xfrm>
            <a:prstGeom prst="rect">
              <a:avLst/>
            </a:prstGeom>
            <a:solidFill>
              <a:srgbClr val="00B05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00" b="1"/>
            </a:p>
          </p:txBody>
        </p:sp>
        <p:sp>
          <p:nvSpPr>
            <p:cNvPr id="17" name="TextBox 16">
              <a:extLst>
                <a:ext uri="{FF2B5EF4-FFF2-40B4-BE49-F238E27FC236}">
                  <a16:creationId xmlns:a16="http://schemas.microsoft.com/office/drawing/2014/main" id="{B35AB08F-E43A-69F2-C89B-2ABD4B1B6781}"/>
                </a:ext>
              </a:extLst>
            </p:cNvPr>
            <p:cNvSpPr txBox="1"/>
            <p:nvPr/>
          </p:nvSpPr>
          <p:spPr>
            <a:xfrm>
              <a:off x="6096000" y="1899028"/>
              <a:ext cx="5987143" cy="430887"/>
            </a:xfrm>
            <a:prstGeom prst="rect">
              <a:avLst/>
            </a:prstGeom>
            <a:noFill/>
          </p:spPr>
          <p:txBody>
            <a:bodyPr wrap="square" rtlCol="0">
              <a:spAutoFit/>
            </a:bodyPr>
            <a:lstStyle/>
            <a:p>
              <a:r>
                <a:rPr lang="es-VE" sz="1100" b="1" dirty="0">
                  <a:latin typeface="Open Sans" panose="020B0606030504020204" pitchFamily="34" charset="0"/>
                  <a:ea typeface="Open Sans" panose="020B0606030504020204" pitchFamily="34" charset="0"/>
                  <a:cs typeface="Open Sans" panose="020B0606030504020204" pitchFamily="34" charset="0"/>
                </a:rPr>
                <a:t>Descripción: qué hace y para qué, definir cierto contexto alrededor de las actividades que hará.</a:t>
              </a:r>
              <a:endParaRPr lang="es-MX" sz="1100" b="1"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0" name="Group 29">
            <a:extLst>
              <a:ext uri="{FF2B5EF4-FFF2-40B4-BE49-F238E27FC236}">
                <a16:creationId xmlns:a16="http://schemas.microsoft.com/office/drawing/2014/main" id="{0E6EE3C7-3241-1028-82EE-D263035B96BD}"/>
              </a:ext>
            </a:extLst>
          </p:cNvPr>
          <p:cNvGrpSpPr/>
          <p:nvPr/>
        </p:nvGrpSpPr>
        <p:grpSpPr>
          <a:xfrm>
            <a:off x="-1" y="2513428"/>
            <a:ext cx="12192001" cy="1144172"/>
            <a:chOff x="-1" y="2513428"/>
            <a:chExt cx="12192001" cy="1144172"/>
          </a:xfrm>
        </p:grpSpPr>
        <p:sp>
          <p:nvSpPr>
            <p:cNvPr id="6" name="Rectangle 5">
              <a:extLst>
                <a:ext uri="{FF2B5EF4-FFF2-40B4-BE49-F238E27FC236}">
                  <a16:creationId xmlns:a16="http://schemas.microsoft.com/office/drawing/2014/main" id="{4840DCBB-8287-7011-5596-54EFBA13913A}"/>
                </a:ext>
              </a:extLst>
            </p:cNvPr>
            <p:cNvSpPr/>
            <p:nvPr/>
          </p:nvSpPr>
          <p:spPr>
            <a:xfrm>
              <a:off x="-1" y="2513428"/>
              <a:ext cx="12192000" cy="1144172"/>
            </a:xfrm>
            <a:prstGeom prst="rect">
              <a:avLst/>
            </a:prstGeom>
            <a:solidFill>
              <a:srgbClr val="FFF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00" b="1"/>
            </a:p>
          </p:txBody>
        </p:sp>
        <p:sp>
          <p:nvSpPr>
            <p:cNvPr id="19" name="TextBox 18">
              <a:extLst>
                <a:ext uri="{FF2B5EF4-FFF2-40B4-BE49-F238E27FC236}">
                  <a16:creationId xmlns:a16="http://schemas.microsoft.com/office/drawing/2014/main" id="{12BCADE6-86E3-77BB-ECDB-CE79AAD3BD93}"/>
                </a:ext>
              </a:extLst>
            </p:cNvPr>
            <p:cNvSpPr txBox="1"/>
            <p:nvPr/>
          </p:nvSpPr>
          <p:spPr>
            <a:xfrm>
              <a:off x="6096000" y="2764083"/>
              <a:ext cx="6096000" cy="600164"/>
            </a:xfrm>
            <a:prstGeom prst="rect">
              <a:avLst/>
            </a:prstGeom>
            <a:noFill/>
          </p:spPr>
          <p:txBody>
            <a:bodyPr wrap="square" rtlCol="0">
              <a:spAutoFit/>
            </a:bodyPr>
            <a:lstStyle/>
            <a:p>
              <a:r>
                <a:rPr lang="es-VE" sz="1100" b="1" dirty="0">
                  <a:latin typeface="Open Sans" panose="020B0606030504020204" pitchFamily="34" charset="0"/>
                  <a:ea typeface="Open Sans" panose="020B0606030504020204" pitchFamily="34" charset="0"/>
                  <a:cs typeface="Open Sans" panose="020B0606030504020204" pitchFamily="34" charset="0"/>
                </a:rPr>
                <a:t>Instrucciones breves y claras de las tareas (inputs, outputs, acciones, preguntas de seguimiento), tono, tipo de preguntas y respuestas a atender, qué elementos o tipos de respuesta debe ignorar.</a:t>
              </a:r>
              <a:endParaRPr lang="es-MX" sz="1100" b="1"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1" name="Group 30">
            <a:extLst>
              <a:ext uri="{FF2B5EF4-FFF2-40B4-BE49-F238E27FC236}">
                <a16:creationId xmlns:a16="http://schemas.microsoft.com/office/drawing/2014/main" id="{868E309C-E264-47D9-FC2F-2B845D0D110D}"/>
              </a:ext>
            </a:extLst>
          </p:cNvPr>
          <p:cNvGrpSpPr/>
          <p:nvPr/>
        </p:nvGrpSpPr>
        <p:grpSpPr>
          <a:xfrm>
            <a:off x="-1" y="3767349"/>
            <a:ext cx="12192000" cy="547636"/>
            <a:chOff x="-1" y="3767349"/>
            <a:chExt cx="12192000" cy="547636"/>
          </a:xfrm>
        </p:grpSpPr>
        <p:sp>
          <p:nvSpPr>
            <p:cNvPr id="3" name="Rectangle 2">
              <a:extLst>
                <a:ext uri="{FF2B5EF4-FFF2-40B4-BE49-F238E27FC236}">
                  <a16:creationId xmlns:a16="http://schemas.microsoft.com/office/drawing/2014/main" id="{79D186B0-CBF5-8DA1-16F2-87A0D9DEBF91}"/>
                </a:ext>
              </a:extLst>
            </p:cNvPr>
            <p:cNvSpPr/>
            <p:nvPr/>
          </p:nvSpPr>
          <p:spPr>
            <a:xfrm>
              <a:off x="-1" y="3767349"/>
              <a:ext cx="12192000" cy="547636"/>
            </a:xfrm>
            <a:prstGeom prst="rect">
              <a:avLst/>
            </a:prstGeom>
            <a:solidFill>
              <a:schemeClr val="accent1">
                <a:lumMod val="60000"/>
                <a:lumOff val="40000"/>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00" b="1"/>
            </a:p>
          </p:txBody>
        </p:sp>
        <p:sp>
          <p:nvSpPr>
            <p:cNvPr id="20" name="TextBox 19">
              <a:extLst>
                <a:ext uri="{FF2B5EF4-FFF2-40B4-BE49-F238E27FC236}">
                  <a16:creationId xmlns:a16="http://schemas.microsoft.com/office/drawing/2014/main" id="{2F2BBD57-8775-351C-E60A-834D30A4B704}"/>
                </a:ext>
              </a:extLst>
            </p:cNvPr>
            <p:cNvSpPr txBox="1"/>
            <p:nvPr/>
          </p:nvSpPr>
          <p:spPr>
            <a:xfrm>
              <a:off x="6096000" y="3810334"/>
              <a:ext cx="5987143" cy="430887"/>
            </a:xfrm>
            <a:prstGeom prst="rect">
              <a:avLst/>
            </a:prstGeom>
            <a:noFill/>
          </p:spPr>
          <p:txBody>
            <a:bodyPr wrap="square" rtlCol="0">
              <a:spAutoFit/>
            </a:bodyPr>
            <a:lstStyle/>
            <a:p>
              <a:r>
                <a:rPr lang="es-VE" sz="1100" b="1" dirty="0">
                  <a:latin typeface="Open Sans" panose="020B0606030504020204" pitchFamily="34" charset="0"/>
                  <a:ea typeface="Open Sans" panose="020B0606030504020204" pitchFamily="34" charset="0"/>
                  <a:cs typeface="Open Sans" panose="020B0606030504020204" pitchFamily="34" charset="0"/>
                </a:rPr>
                <a:t>Puntos de partida para iniciar conversaciones. Pueden enlistarse las actividades que puede realizar, para que su usuario haga clic en la opción de interés.</a:t>
              </a:r>
              <a:endParaRPr lang="es-MX" sz="1100" b="1"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2" name="Group 31">
            <a:extLst>
              <a:ext uri="{FF2B5EF4-FFF2-40B4-BE49-F238E27FC236}">
                <a16:creationId xmlns:a16="http://schemas.microsoft.com/office/drawing/2014/main" id="{30F9C938-E645-B647-5A92-0F5DB3CA695C}"/>
              </a:ext>
            </a:extLst>
          </p:cNvPr>
          <p:cNvGrpSpPr/>
          <p:nvPr/>
        </p:nvGrpSpPr>
        <p:grpSpPr>
          <a:xfrm>
            <a:off x="-1" y="4431323"/>
            <a:ext cx="12192000" cy="803869"/>
            <a:chOff x="-1" y="4431323"/>
            <a:chExt cx="12192000" cy="803869"/>
          </a:xfrm>
        </p:grpSpPr>
        <p:sp>
          <p:nvSpPr>
            <p:cNvPr id="7" name="Rectangle 6">
              <a:extLst>
                <a:ext uri="{FF2B5EF4-FFF2-40B4-BE49-F238E27FC236}">
                  <a16:creationId xmlns:a16="http://schemas.microsoft.com/office/drawing/2014/main" id="{278B4FB1-73BF-1E62-F1F6-DD9E5549FFAB}"/>
                </a:ext>
              </a:extLst>
            </p:cNvPr>
            <p:cNvSpPr/>
            <p:nvPr/>
          </p:nvSpPr>
          <p:spPr>
            <a:xfrm>
              <a:off x="-1" y="4431323"/>
              <a:ext cx="12192000" cy="803869"/>
            </a:xfrm>
            <a:prstGeom prst="rect">
              <a:avLst/>
            </a:prstGeom>
            <a:solidFill>
              <a:srgbClr val="FFF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00" b="1"/>
            </a:p>
          </p:txBody>
        </p:sp>
        <p:sp>
          <p:nvSpPr>
            <p:cNvPr id="21" name="TextBox 20">
              <a:extLst>
                <a:ext uri="{FF2B5EF4-FFF2-40B4-BE49-F238E27FC236}">
                  <a16:creationId xmlns:a16="http://schemas.microsoft.com/office/drawing/2014/main" id="{7CCA79F0-91EA-FE4A-2781-561F3F92BC3F}"/>
                </a:ext>
              </a:extLst>
            </p:cNvPr>
            <p:cNvSpPr txBox="1"/>
            <p:nvPr/>
          </p:nvSpPr>
          <p:spPr>
            <a:xfrm>
              <a:off x="6096000" y="4544276"/>
              <a:ext cx="5987143" cy="600164"/>
            </a:xfrm>
            <a:prstGeom prst="rect">
              <a:avLst/>
            </a:prstGeom>
            <a:noFill/>
          </p:spPr>
          <p:txBody>
            <a:bodyPr wrap="square" rtlCol="0">
              <a:spAutoFit/>
            </a:bodyPr>
            <a:lstStyle/>
            <a:p>
              <a:r>
                <a:rPr lang="es-VE" sz="1100" b="1" dirty="0">
                  <a:latin typeface="Open Sans" panose="020B0606030504020204" pitchFamily="34" charset="0"/>
                  <a:ea typeface="Open Sans" panose="020B0606030504020204" pitchFamily="34" charset="0"/>
                  <a:cs typeface="Open Sans" panose="020B0606030504020204" pitchFamily="34" charset="0"/>
                </a:rPr>
                <a:t>Base de conocimiento: documentos a subir con instrucciones detalladas. Le instruimos para que use el “documento X” de su base de conocimiento para “Y”. Si subimos datos o queremos que analice, debemos habilitar el “</a:t>
              </a:r>
              <a:r>
                <a:rPr lang="es-VE" sz="1100" b="1" dirty="0" err="1">
                  <a:latin typeface="Open Sans" panose="020B0606030504020204" pitchFamily="34" charset="0"/>
                  <a:ea typeface="Open Sans" panose="020B0606030504020204" pitchFamily="34" charset="0"/>
                  <a:cs typeface="Open Sans" panose="020B0606030504020204" pitchFamily="34" charset="0"/>
                </a:rPr>
                <a:t>Code</a:t>
              </a:r>
              <a:r>
                <a:rPr lang="es-VE" sz="1100" b="1" dirty="0">
                  <a:latin typeface="Open Sans" panose="020B0606030504020204" pitchFamily="34" charset="0"/>
                  <a:ea typeface="Open Sans" panose="020B0606030504020204" pitchFamily="34" charset="0"/>
                  <a:cs typeface="Open Sans" panose="020B0606030504020204" pitchFamily="34" charset="0"/>
                </a:rPr>
                <a:t> </a:t>
              </a:r>
              <a:r>
                <a:rPr lang="es-VE" sz="1100" b="1" dirty="0" err="1">
                  <a:latin typeface="Open Sans" panose="020B0606030504020204" pitchFamily="34" charset="0"/>
                  <a:ea typeface="Open Sans" panose="020B0606030504020204" pitchFamily="34" charset="0"/>
                  <a:cs typeface="Open Sans" panose="020B0606030504020204" pitchFamily="34" charset="0"/>
                </a:rPr>
                <a:t>Interpreter</a:t>
              </a:r>
              <a:r>
                <a:rPr lang="es-VE" sz="1100" b="1" dirty="0">
                  <a:latin typeface="Open Sans" panose="020B0606030504020204" pitchFamily="34" charset="0"/>
                  <a:ea typeface="Open Sans" panose="020B0606030504020204" pitchFamily="34" charset="0"/>
                  <a:cs typeface="Open Sans" panose="020B0606030504020204" pitchFamily="34" charset="0"/>
                </a:rPr>
                <a:t>”.</a:t>
              </a:r>
              <a:endParaRPr lang="es-MX" sz="1100" b="1"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3" name="Group 32">
            <a:extLst>
              <a:ext uri="{FF2B5EF4-FFF2-40B4-BE49-F238E27FC236}">
                <a16:creationId xmlns:a16="http://schemas.microsoft.com/office/drawing/2014/main" id="{7EE12486-C316-BBD8-12ED-2D8FA516F8B6}"/>
              </a:ext>
            </a:extLst>
          </p:cNvPr>
          <p:cNvGrpSpPr/>
          <p:nvPr/>
        </p:nvGrpSpPr>
        <p:grpSpPr>
          <a:xfrm>
            <a:off x="-1" y="5544663"/>
            <a:ext cx="12192000" cy="261610"/>
            <a:chOff x="-1" y="5544663"/>
            <a:chExt cx="12192000" cy="261610"/>
          </a:xfrm>
        </p:grpSpPr>
        <p:sp>
          <p:nvSpPr>
            <p:cNvPr id="8" name="Rectangle 7">
              <a:extLst>
                <a:ext uri="{FF2B5EF4-FFF2-40B4-BE49-F238E27FC236}">
                  <a16:creationId xmlns:a16="http://schemas.microsoft.com/office/drawing/2014/main" id="{397B2352-5B0F-80E6-A9F8-555F7B6B5E04}"/>
                </a:ext>
              </a:extLst>
            </p:cNvPr>
            <p:cNvSpPr/>
            <p:nvPr/>
          </p:nvSpPr>
          <p:spPr>
            <a:xfrm>
              <a:off x="-1" y="5576446"/>
              <a:ext cx="12192000" cy="201636"/>
            </a:xfrm>
            <a:prstGeom prst="rect">
              <a:avLst/>
            </a:prstGeom>
            <a:solidFill>
              <a:schemeClr val="accent1">
                <a:lumMod val="60000"/>
                <a:lumOff val="40000"/>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00" b="1"/>
            </a:p>
          </p:txBody>
        </p:sp>
        <p:sp>
          <p:nvSpPr>
            <p:cNvPr id="22" name="TextBox 21">
              <a:extLst>
                <a:ext uri="{FF2B5EF4-FFF2-40B4-BE49-F238E27FC236}">
                  <a16:creationId xmlns:a16="http://schemas.microsoft.com/office/drawing/2014/main" id="{B0472DBF-2C79-7EF3-74AC-23183040E619}"/>
                </a:ext>
              </a:extLst>
            </p:cNvPr>
            <p:cNvSpPr txBox="1"/>
            <p:nvPr/>
          </p:nvSpPr>
          <p:spPr>
            <a:xfrm>
              <a:off x="6096000" y="5544663"/>
              <a:ext cx="5987143" cy="261610"/>
            </a:xfrm>
            <a:prstGeom prst="rect">
              <a:avLst/>
            </a:prstGeom>
            <a:noFill/>
          </p:spPr>
          <p:txBody>
            <a:bodyPr wrap="square" rtlCol="0">
              <a:spAutoFit/>
            </a:bodyPr>
            <a:lstStyle/>
            <a:p>
              <a:r>
                <a:rPr lang="es-VE" sz="1100" b="1" dirty="0">
                  <a:latin typeface="Open Sans" panose="020B0606030504020204" pitchFamily="34" charset="0"/>
                  <a:ea typeface="Open Sans" panose="020B0606030504020204" pitchFamily="34" charset="0"/>
                  <a:cs typeface="Open Sans" panose="020B0606030504020204" pitchFamily="34" charset="0"/>
                </a:rPr>
                <a:t>Permite acceder a la Web para basar sus respuestas</a:t>
              </a:r>
              <a:endParaRPr lang="es-MX" sz="1100" b="1"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4" name="Group 33">
            <a:extLst>
              <a:ext uri="{FF2B5EF4-FFF2-40B4-BE49-F238E27FC236}">
                <a16:creationId xmlns:a16="http://schemas.microsoft.com/office/drawing/2014/main" id="{3BAFE252-504A-B14F-8784-D1A8C0D90C5F}"/>
              </a:ext>
            </a:extLst>
          </p:cNvPr>
          <p:cNvGrpSpPr/>
          <p:nvPr/>
        </p:nvGrpSpPr>
        <p:grpSpPr>
          <a:xfrm>
            <a:off x="0" y="5757993"/>
            <a:ext cx="12192000" cy="261610"/>
            <a:chOff x="0" y="5757993"/>
            <a:chExt cx="12192000" cy="261610"/>
          </a:xfrm>
        </p:grpSpPr>
        <p:sp>
          <p:nvSpPr>
            <p:cNvPr id="5" name="Rectangle 4">
              <a:extLst>
                <a:ext uri="{FF2B5EF4-FFF2-40B4-BE49-F238E27FC236}">
                  <a16:creationId xmlns:a16="http://schemas.microsoft.com/office/drawing/2014/main" id="{66C2E932-1410-CAA2-BB3E-D9DA13C8F707}"/>
                </a:ext>
              </a:extLst>
            </p:cNvPr>
            <p:cNvSpPr/>
            <p:nvPr/>
          </p:nvSpPr>
          <p:spPr>
            <a:xfrm>
              <a:off x="0" y="5814795"/>
              <a:ext cx="12192000" cy="163397"/>
            </a:xfrm>
            <a:prstGeom prst="rect">
              <a:avLst/>
            </a:prstGeom>
            <a:solidFill>
              <a:srgbClr val="00B05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00" b="1"/>
            </a:p>
          </p:txBody>
        </p:sp>
        <p:sp>
          <p:nvSpPr>
            <p:cNvPr id="23" name="TextBox 22">
              <a:extLst>
                <a:ext uri="{FF2B5EF4-FFF2-40B4-BE49-F238E27FC236}">
                  <a16:creationId xmlns:a16="http://schemas.microsoft.com/office/drawing/2014/main" id="{83B81848-F584-554C-2AF2-E615B3B681EC}"/>
                </a:ext>
              </a:extLst>
            </p:cNvPr>
            <p:cNvSpPr txBox="1"/>
            <p:nvPr/>
          </p:nvSpPr>
          <p:spPr>
            <a:xfrm>
              <a:off x="6096000" y="5757993"/>
              <a:ext cx="5987143" cy="261610"/>
            </a:xfrm>
            <a:prstGeom prst="rect">
              <a:avLst/>
            </a:prstGeom>
            <a:noFill/>
          </p:spPr>
          <p:txBody>
            <a:bodyPr wrap="square" rtlCol="0">
              <a:spAutoFit/>
            </a:bodyPr>
            <a:lstStyle/>
            <a:p>
              <a:r>
                <a:rPr lang="es-VE" sz="1100" b="1" dirty="0">
                  <a:latin typeface="Open Sans" panose="020B0606030504020204" pitchFamily="34" charset="0"/>
                  <a:ea typeface="Open Sans" panose="020B0606030504020204" pitchFamily="34" charset="0"/>
                  <a:cs typeface="Open Sans" panose="020B0606030504020204" pitchFamily="34" charset="0"/>
                </a:rPr>
                <a:t>Permite generar imágenes con la tecnología de DALL-E</a:t>
              </a:r>
              <a:endParaRPr lang="es-MX" sz="1100" b="1"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5" name="Group 34">
            <a:extLst>
              <a:ext uri="{FF2B5EF4-FFF2-40B4-BE49-F238E27FC236}">
                <a16:creationId xmlns:a16="http://schemas.microsoft.com/office/drawing/2014/main" id="{84808268-B312-F67A-9A86-E8B1810AA934}"/>
              </a:ext>
            </a:extLst>
          </p:cNvPr>
          <p:cNvGrpSpPr/>
          <p:nvPr/>
        </p:nvGrpSpPr>
        <p:grpSpPr>
          <a:xfrm>
            <a:off x="0" y="5946122"/>
            <a:ext cx="12192000" cy="261610"/>
            <a:chOff x="0" y="5956632"/>
            <a:chExt cx="12192000" cy="261610"/>
          </a:xfrm>
        </p:grpSpPr>
        <p:sp>
          <p:nvSpPr>
            <p:cNvPr id="9" name="Rectangle 8">
              <a:extLst>
                <a:ext uri="{FF2B5EF4-FFF2-40B4-BE49-F238E27FC236}">
                  <a16:creationId xmlns:a16="http://schemas.microsoft.com/office/drawing/2014/main" id="{7A628331-72D1-7449-3CDB-5FBC951FC355}"/>
                </a:ext>
              </a:extLst>
            </p:cNvPr>
            <p:cNvSpPr/>
            <p:nvPr/>
          </p:nvSpPr>
          <p:spPr>
            <a:xfrm>
              <a:off x="0" y="6014905"/>
              <a:ext cx="12192000" cy="148011"/>
            </a:xfrm>
            <a:prstGeom prst="rect">
              <a:avLst/>
            </a:prstGeom>
            <a:solidFill>
              <a:srgbClr val="FFF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00" b="1"/>
            </a:p>
          </p:txBody>
        </p:sp>
        <p:sp>
          <p:nvSpPr>
            <p:cNvPr id="24" name="TextBox 23">
              <a:extLst>
                <a:ext uri="{FF2B5EF4-FFF2-40B4-BE49-F238E27FC236}">
                  <a16:creationId xmlns:a16="http://schemas.microsoft.com/office/drawing/2014/main" id="{D09355A7-3F7C-9F0D-32A5-0AE5028999B7}"/>
                </a:ext>
              </a:extLst>
            </p:cNvPr>
            <p:cNvSpPr txBox="1"/>
            <p:nvPr/>
          </p:nvSpPr>
          <p:spPr>
            <a:xfrm>
              <a:off x="6096000" y="5956632"/>
              <a:ext cx="5987143" cy="261610"/>
            </a:xfrm>
            <a:prstGeom prst="rect">
              <a:avLst/>
            </a:prstGeom>
            <a:noFill/>
          </p:spPr>
          <p:txBody>
            <a:bodyPr wrap="square" rtlCol="0">
              <a:spAutoFit/>
            </a:bodyPr>
            <a:lstStyle/>
            <a:p>
              <a:r>
                <a:rPr lang="es-VE" sz="1100" b="1" dirty="0">
                  <a:latin typeface="Open Sans" panose="020B0606030504020204" pitchFamily="34" charset="0"/>
                  <a:ea typeface="Open Sans" panose="020B0606030504020204" pitchFamily="34" charset="0"/>
                  <a:cs typeface="Open Sans" panose="020B0606030504020204" pitchFamily="34" charset="0"/>
                </a:rPr>
                <a:t>Necesario para que analice documentos adjuntos, datos y haga cálculos</a:t>
              </a:r>
              <a:endParaRPr lang="es-MX" sz="1100" b="1"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6" name="Group 35">
            <a:extLst>
              <a:ext uri="{FF2B5EF4-FFF2-40B4-BE49-F238E27FC236}">
                <a16:creationId xmlns:a16="http://schemas.microsoft.com/office/drawing/2014/main" id="{D7D85AF3-04F0-B201-5C56-AC8D53FF1048}"/>
              </a:ext>
            </a:extLst>
          </p:cNvPr>
          <p:cNvGrpSpPr/>
          <p:nvPr/>
        </p:nvGrpSpPr>
        <p:grpSpPr>
          <a:xfrm>
            <a:off x="0" y="6327228"/>
            <a:ext cx="12192000" cy="539294"/>
            <a:chOff x="0" y="6327228"/>
            <a:chExt cx="12192000" cy="539294"/>
          </a:xfrm>
        </p:grpSpPr>
        <p:sp>
          <p:nvSpPr>
            <p:cNvPr id="27" name="Rectangle 26">
              <a:extLst>
                <a:ext uri="{FF2B5EF4-FFF2-40B4-BE49-F238E27FC236}">
                  <a16:creationId xmlns:a16="http://schemas.microsoft.com/office/drawing/2014/main" id="{BDD0729C-5632-F778-9B76-29F92F07805D}"/>
                </a:ext>
              </a:extLst>
            </p:cNvPr>
            <p:cNvSpPr/>
            <p:nvPr/>
          </p:nvSpPr>
          <p:spPr>
            <a:xfrm>
              <a:off x="0" y="6327228"/>
              <a:ext cx="12192000" cy="539294"/>
            </a:xfrm>
            <a:prstGeom prst="rect">
              <a:avLst/>
            </a:prstGeom>
            <a:solidFill>
              <a:schemeClr val="accent1">
                <a:lumMod val="60000"/>
                <a:lumOff val="40000"/>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00" b="1"/>
            </a:p>
          </p:txBody>
        </p:sp>
        <p:sp>
          <p:nvSpPr>
            <p:cNvPr id="25" name="TextBox 24">
              <a:extLst>
                <a:ext uri="{FF2B5EF4-FFF2-40B4-BE49-F238E27FC236}">
                  <a16:creationId xmlns:a16="http://schemas.microsoft.com/office/drawing/2014/main" id="{64518710-0CD7-D97F-C390-E7766B9C9E69}"/>
                </a:ext>
              </a:extLst>
            </p:cNvPr>
            <p:cNvSpPr txBox="1"/>
            <p:nvPr/>
          </p:nvSpPr>
          <p:spPr>
            <a:xfrm>
              <a:off x="6095999" y="6457638"/>
              <a:ext cx="6096001" cy="261610"/>
            </a:xfrm>
            <a:prstGeom prst="rect">
              <a:avLst/>
            </a:prstGeom>
            <a:noFill/>
          </p:spPr>
          <p:txBody>
            <a:bodyPr wrap="square" rtlCol="0">
              <a:spAutoFit/>
            </a:bodyPr>
            <a:lstStyle/>
            <a:p>
              <a:r>
                <a:rPr lang="es-VE" sz="1100" b="1" dirty="0">
                  <a:latin typeface="Open Sans" panose="020B0606030504020204" pitchFamily="34" charset="0"/>
                  <a:ea typeface="Open Sans" panose="020B0606030504020204" pitchFamily="34" charset="0"/>
                  <a:cs typeface="Open Sans" panose="020B0606030504020204" pitchFamily="34" charset="0"/>
                </a:rPr>
                <a:t>Necesario para trabajar con API</a:t>
              </a:r>
              <a:endParaRPr lang="es-MX" sz="1100" b="1" dirty="0">
                <a:latin typeface="Open Sans" panose="020B0606030504020204" pitchFamily="34" charset="0"/>
                <a:ea typeface="Open Sans" panose="020B0606030504020204" pitchFamily="34" charset="0"/>
                <a:cs typeface="Open Sans" panose="020B0606030504020204" pitchFamily="34" charset="0"/>
              </a:endParaRPr>
            </a:p>
          </p:txBody>
        </p:sp>
      </p:grpSp>
      <p:sp>
        <p:nvSpPr>
          <p:cNvPr id="11" name="Title 1">
            <a:extLst>
              <a:ext uri="{FF2B5EF4-FFF2-40B4-BE49-F238E27FC236}">
                <a16:creationId xmlns:a16="http://schemas.microsoft.com/office/drawing/2014/main" id="{2558EFF2-FBAE-2CAC-823F-2E61A8B97BFB}"/>
              </a:ext>
            </a:extLst>
          </p:cNvPr>
          <p:cNvSpPr>
            <a:spLocks noGrp="1"/>
          </p:cNvSpPr>
          <p:nvPr>
            <p:ph type="title"/>
          </p:nvPr>
        </p:nvSpPr>
        <p:spPr>
          <a:xfrm>
            <a:off x="3727047" y="257757"/>
            <a:ext cx="5511547" cy="777874"/>
          </a:xfrm>
        </p:spPr>
        <p:txBody>
          <a:bodyPr>
            <a:noAutofit/>
          </a:bodyPr>
          <a:lstStyle/>
          <a:p>
            <a:pPr algn="ctr"/>
            <a:r>
              <a:rPr lang="es-VE" sz="2800" dirty="0">
                <a:highlight>
                  <a:srgbClr val="FFFF00"/>
                </a:highlight>
                <a:latin typeface="Open Sans" panose="020B0606030504020204" pitchFamily="34" charset="0"/>
                <a:ea typeface="Open Sans" panose="020B0606030504020204" pitchFamily="34" charset="0"/>
                <a:cs typeface="Open Sans" panose="020B0606030504020204" pitchFamily="34" charset="0"/>
              </a:rPr>
              <a:t>Opciones de configuración </a:t>
            </a:r>
            <a:br>
              <a:rPr lang="es-VE" sz="2800" dirty="0">
                <a:highlight>
                  <a:srgbClr val="FFFF00"/>
                </a:highlight>
                <a:latin typeface="Open Sans" panose="020B0606030504020204" pitchFamily="34" charset="0"/>
                <a:ea typeface="Open Sans" panose="020B0606030504020204" pitchFamily="34" charset="0"/>
                <a:cs typeface="Open Sans" panose="020B0606030504020204" pitchFamily="34" charset="0"/>
              </a:rPr>
            </a:br>
            <a:r>
              <a:rPr lang="es-VE" sz="2800" dirty="0">
                <a:highlight>
                  <a:srgbClr val="FFFF00"/>
                </a:highlight>
                <a:latin typeface="Open Sans" panose="020B0606030504020204" pitchFamily="34" charset="0"/>
                <a:ea typeface="Open Sans" panose="020B0606030504020204" pitchFamily="34" charset="0"/>
                <a:cs typeface="Open Sans" panose="020B0606030504020204" pitchFamily="34" charset="0"/>
              </a:rPr>
              <a:t>del asistente</a:t>
            </a:r>
            <a:endParaRPr lang="es-MX" sz="2800"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768749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500"/>
                                        <p:tgtEl>
                                          <p:spTgt spid="3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C809BB-8A3D-4356-B1FF-105ED6082A2C}"/>
              </a:ext>
            </a:extLst>
          </p:cNvPr>
          <p:cNvSpPr>
            <a:spLocks noGrp="1"/>
          </p:cNvSpPr>
          <p:nvPr>
            <p:ph type="title"/>
          </p:nvPr>
        </p:nvSpPr>
        <p:spPr>
          <a:xfrm>
            <a:off x="294290" y="365125"/>
            <a:ext cx="5795227" cy="1807305"/>
          </a:xfrm>
        </p:spPr>
        <p:txBody>
          <a:bodyPr>
            <a:normAutofit/>
          </a:bodyPr>
          <a:lstStyle/>
          <a:p>
            <a:r>
              <a:rPr lang="es-VE" sz="2800" dirty="0">
                <a:latin typeface="Open Sans" panose="020B0606030504020204" pitchFamily="34" charset="0"/>
                <a:ea typeface="Open Sans" panose="020B0606030504020204" pitchFamily="34" charset="0"/>
                <a:cs typeface="Open Sans" panose="020B0606030504020204" pitchFamily="34" charset="0"/>
              </a:rPr>
              <a:t>Recomendaciones para desarrollar un asistente</a:t>
            </a:r>
            <a:endParaRPr lang="es-MX" sz="2800"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Content Placeholder 2">
            <a:extLst>
              <a:ext uri="{FF2B5EF4-FFF2-40B4-BE49-F238E27FC236}">
                <a16:creationId xmlns:a16="http://schemas.microsoft.com/office/drawing/2014/main" id="{684CF80D-EF3B-B87A-4E46-920A8917232D}"/>
              </a:ext>
            </a:extLst>
          </p:cNvPr>
          <p:cNvSpPr>
            <a:spLocks noGrp="1"/>
          </p:cNvSpPr>
          <p:nvPr>
            <p:ph idx="1"/>
          </p:nvPr>
        </p:nvSpPr>
        <p:spPr>
          <a:xfrm>
            <a:off x="294290" y="2333297"/>
            <a:ext cx="5619986" cy="3843666"/>
          </a:xfrm>
        </p:spPr>
        <p:txBody>
          <a:bodyPr>
            <a:noAutofit/>
          </a:bodyPr>
          <a:lstStyle/>
          <a:p>
            <a:pPr>
              <a:buFont typeface="Wingdings" panose="05000000000000000000" pitchFamily="2" charset="2"/>
              <a:buChar char="§"/>
            </a:pPr>
            <a:r>
              <a:rPr lang="es-ES" sz="1600" dirty="0">
                <a:latin typeface="Open Sans" panose="020B0606030504020204" pitchFamily="34" charset="0"/>
                <a:ea typeface="Open Sans" panose="020B0606030504020204" pitchFamily="34" charset="0"/>
                <a:cs typeface="Open Sans" panose="020B0606030504020204" pitchFamily="34" charset="0"/>
              </a:rPr>
              <a:t>Imaginemos que le explicamos y damos instrucciones a un niño pequeño. Uno que ha leído millones de libros y entiende cualquier concepto, pero que es flojo, en momentos finge demencia y si no se le ponen límites, da un resultado aleatorio.</a:t>
            </a:r>
          </a:p>
          <a:p>
            <a:pPr>
              <a:buFont typeface="Wingdings" panose="05000000000000000000" pitchFamily="2" charset="2"/>
              <a:buChar char="§"/>
            </a:pPr>
            <a:r>
              <a:rPr lang="es-ES" sz="1600" dirty="0">
                <a:latin typeface="Open Sans" panose="020B0606030504020204" pitchFamily="34" charset="0"/>
                <a:ea typeface="Open Sans" panose="020B0606030504020204" pitchFamily="34" charset="0"/>
                <a:cs typeface="Open Sans" panose="020B0606030504020204" pitchFamily="34" charset="0"/>
              </a:rPr>
              <a:t>Escribir de forma simple, concisa, precisa y directa. No incluir palabras innecesarias. Evitar las </a:t>
            </a:r>
            <a:r>
              <a:rPr lang="es-VE" sz="1600" dirty="0">
                <a:latin typeface="Open Sans" panose="020B0606030504020204" pitchFamily="34" charset="0"/>
                <a:ea typeface="Open Sans" panose="020B0606030504020204" pitchFamily="34" charset="0"/>
                <a:cs typeface="Open Sans" panose="020B0606030504020204" pitchFamily="34" charset="0"/>
              </a:rPr>
              <a:t>posibilidades de varias interpretaciones.</a:t>
            </a:r>
          </a:p>
          <a:p>
            <a:pPr>
              <a:buFont typeface="Wingdings" panose="05000000000000000000" pitchFamily="2" charset="2"/>
              <a:buChar char="§"/>
            </a:pPr>
            <a:r>
              <a:rPr lang="es-ES" sz="1600" dirty="0">
                <a:latin typeface="Open Sans" panose="020B0606030504020204" pitchFamily="34" charset="0"/>
                <a:ea typeface="Open Sans" panose="020B0606030504020204" pitchFamily="34" charset="0"/>
                <a:cs typeface="Open Sans" panose="020B0606030504020204" pitchFamily="34" charset="0"/>
              </a:rPr>
              <a:t>Utilizar un lenguaje sencillo: escribir las indicaciones de forma conversacional, explicativa y que sean claras las instrucciones que queremos que siga. </a:t>
            </a:r>
          </a:p>
          <a:p>
            <a:pPr>
              <a:buFont typeface="Wingdings" panose="05000000000000000000" pitchFamily="2" charset="2"/>
              <a:buChar char="§"/>
            </a:pPr>
            <a:r>
              <a:rPr lang="es-ES" sz="1600" dirty="0">
                <a:latin typeface="Open Sans" panose="020B0606030504020204" pitchFamily="34" charset="0"/>
                <a:ea typeface="Open Sans" panose="020B0606030504020204" pitchFamily="34" charset="0"/>
                <a:cs typeface="Open Sans" panose="020B0606030504020204" pitchFamily="34" charset="0"/>
              </a:rPr>
              <a:t>Evitar vocabulario* y oraciones complejas.</a:t>
            </a:r>
          </a:p>
          <a:p>
            <a:pPr>
              <a:buFont typeface="Wingdings" panose="05000000000000000000" pitchFamily="2" charset="2"/>
              <a:buChar char="§"/>
            </a:pPr>
            <a:r>
              <a:rPr lang="es-ES" sz="1600" dirty="0">
                <a:latin typeface="Open Sans" panose="020B0606030504020204" pitchFamily="34" charset="0"/>
                <a:ea typeface="Open Sans" panose="020B0606030504020204" pitchFamily="34" charset="0"/>
                <a:cs typeface="Open Sans" panose="020B0606030504020204" pitchFamily="34" charset="0"/>
              </a:rPr>
              <a:t>Agregar contexto: antecedentes relevantes que encuadren lo que queremos. Definir actividades, situaciones y sus conceptos principales.</a:t>
            </a:r>
          </a:p>
        </p:txBody>
      </p:sp>
      <p:pic>
        <p:nvPicPr>
          <p:cNvPr id="5" name="Picture 4" descr="Aquí tienes una ilustración que muestra a varias personas trabajando juntas en la formación de una inteligencia artificial representada por una red neuronal. ¿Qué te parece?">
            <a:extLst>
              <a:ext uri="{FF2B5EF4-FFF2-40B4-BE49-F238E27FC236}">
                <a16:creationId xmlns:a16="http://schemas.microsoft.com/office/drawing/2014/main" id="{84379F36-87BF-F8F5-1CDA-ACD7E34BBBDA}"/>
              </a:ext>
            </a:extLst>
          </p:cNvPr>
          <p:cNvPicPr>
            <a:picLocks noChangeAspect="1"/>
          </p:cNvPicPr>
          <p:nvPr/>
        </p:nvPicPr>
        <p:blipFill rotWithShape="1">
          <a:blip r:embed="rId2">
            <a:extLst>
              <a:ext uri="{28A0092B-C50C-407E-A947-70E740481C1C}">
                <a14:useLocalDpi xmlns:a14="http://schemas.microsoft.com/office/drawing/2010/main" val="0"/>
              </a:ext>
            </a:extLst>
          </a:blip>
          <a:srcRect l="781" r="7726"/>
          <a:stretch/>
        </p:blipFill>
        <p:spPr>
          <a:xfrm>
            <a:off x="5927834" y="10"/>
            <a:ext cx="6274676"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22207662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quí tienes la ilustración de la computadora con cuerpo de robot haciendo ejercicio con una cuerda. Se puede ver la expresión de esfuerzo en la pantalla que hace las veces de cara. Espero que sea justo lo que imaginabas.">
            <a:extLst>
              <a:ext uri="{FF2B5EF4-FFF2-40B4-BE49-F238E27FC236}">
                <a16:creationId xmlns:a16="http://schemas.microsoft.com/office/drawing/2014/main" id="{226DDB7D-0AF5-056E-1F76-C1F422A92AE2}"/>
              </a:ext>
            </a:extLst>
          </p:cNvPr>
          <p:cNvPicPr>
            <a:picLocks noChangeAspect="1"/>
          </p:cNvPicPr>
          <p:nvPr/>
        </p:nvPicPr>
        <p:blipFill rotWithShape="1">
          <a:blip r:embed="rId2">
            <a:extLst>
              <a:ext uri="{28A0092B-C50C-407E-A947-70E740481C1C}">
                <a14:useLocalDpi xmlns:a14="http://schemas.microsoft.com/office/drawing/2010/main" val="0"/>
              </a:ext>
            </a:extLst>
          </a:blip>
          <a:srcRect l="1083" r="7729"/>
          <a:stretch/>
        </p:blipFill>
        <p:spPr>
          <a:xfrm>
            <a:off x="6100026" y="10"/>
            <a:ext cx="6102482"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effectLst>
            <a:outerShdw blurRad="50800" dist="38100" dir="10800000" algn="r" rotWithShape="0">
              <a:prstClr val="black">
                <a:alpha val="40000"/>
              </a:prstClr>
            </a:outerShdw>
          </a:effectLst>
        </p:spPr>
      </p:pic>
      <p:sp>
        <p:nvSpPr>
          <p:cNvPr id="8" name="Title 1">
            <a:extLst>
              <a:ext uri="{FF2B5EF4-FFF2-40B4-BE49-F238E27FC236}">
                <a16:creationId xmlns:a16="http://schemas.microsoft.com/office/drawing/2014/main" id="{0D089520-7B63-7ABE-E715-B5C821FC1181}"/>
              </a:ext>
            </a:extLst>
          </p:cNvPr>
          <p:cNvSpPr>
            <a:spLocks noGrp="1"/>
          </p:cNvSpPr>
          <p:nvPr>
            <p:ph type="title"/>
          </p:nvPr>
        </p:nvSpPr>
        <p:spPr>
          <a:xfrm>
            <a:off x="294290" y="365125"/>
            <a:ext cx="5795227" cy="1807305"/>
          </a:xfrm>
        </p:spPr>
        <p:txBody>
          <a:bodyPr>
            <a:normAutofit/>
          </a:bodyPr>
          <a:lstStyle/>
          <a:p>
            <a:r>
              <a:rPr lang="es-VE" sz="2800" dirty="0">
                <a:latin typeface="Open Sans" panose="020B0606030504020204" pitchFamily="34" charset="0"/>
                <a:ea typeface="Open Sans" panose="020B0606030504020204" pitchFamily="34" charset="0"/>
                <a:cs typeface="Open Sans" panose="020B0606030504020204" pitchFamily="34" charset="0"/>
              </a:rPr>
              <a:t>Recomendaciones para desarrollar un asistente</a:t>
            </a:r>
            <a:endParaRPr lang="es-MX" sz="2800"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Content Placeholder 2">
            <a:extLst>
              <a:ext uri="{FF2B5EF4-FFF2-40B4-BE49-F238E27FC236}">
                <a16:creationId xmlns:a16="http://schemas.microsoft.com/office/drawing/2014/main" id="{23D6B00C-7D85-DD2B-9B97-B23DB01342E1}"/>
              </a:ext>
            </a:extLst>
          </p:cNvPr>
          <p:cNvSpPr>
            <a:spLocks noGrp="1"/>
          </p:cNvSpPr>
          <p:nvPr>
            <p:ph idx="1"/>
          </p:nvPr>
        </p:nvSpPr>
        <p:spPr>
          <a:xfrm>
            <a:off x="294290" y="2172430"/>
            <a:ext cx="5795226" cy="4320445"/>
          </a:xfrm>
        </p:spPr>
        <p:txBody>
          <a:bodyPr>
            <a:noAutofit/>
          </a:bodyPr>
          <a:lstStyle/>
          <a:p>
            <a:pPr>
              <a:buFont typeface="Wingdings" panose="05000000000000000000" pitchFamily="2" charset="2"/>
              <a:buChar char="§"/>
            </a:pPr>
            <a:r>
              <a:rPr lang="es-ES" sz="1600" dirty="0">
                <a:latin typeface="Open Sans" panose="020B0606030504020204" pitchFamily="34" charset="0"/>
                <a:ea typeface="Open Sans" panose="020B0606030504020204" pitchFamily="34" charset="0"/>
                <a:cs typeface="Open Sans" panose="020B0606030504020204" pitchFamily="34" charset="0"/>
              </a:rPr>
              <a:t>El contexto puede incluir: </a:t>
            </a:r>
          </a:p>
          <a:p>
            <a:pPr marL="800100" lvl="1" indent="-342900">
              <a:buAutoNum type="alphaLcParenR"/>
            </a:pPr>
            <a:r>
              <a:rPr lang="es-ES" sz="1400" dirty="0">
                <a:latin typeface="Open Sans" panose="020B0606030504020204" pitchFamily="34" charset="0"/>
                <a:ea typeface="Open Sans" panose="020B0606030504020204" pitchFamily="34" charset="0"/>
                <a:cs typeface="Open Sans" panose="020B0606030504020204" pitchFamily="34" charset="0"/>
              </a:rPr>
              <a:t>nombre y propósito de nuestra operación; </a:t>
            </a:r>
          </a:p>
          <a:p>
            <a:pPr marL="800100" lvl="1" indent="-342900">
              <a:buAutoNum type="alphaLcParenR"/>
            </a:pPr>
            <a:r>
              <a:rPr lang="es-ES" sz="1400" dirty="0">
                <a:latin typeface="Open Sans" panose="020B0606030504020204" pitchFamily="34" charset="0"/>
                <a:ea typeface="Open Sans" panose="020B0606030504020204" pitchFamily="34" charset="0"/>
                <a:cs typeface="Open Sans" panose="020B0606030504020204" pitchFamily="34" charset="0"/>
              </a:rPr>
              <a:t>tipo de actividad que va a apoyar, detalles y terminología; </a:t>
            </a:r>
          </a:p>
          <a:p>
            <a:pPr marL="800100" lvl="1" indent="-342900">
              <a:buAutoNum type="alphaLcParenR"/>
            </a:pPr>
            <a:r>
              <a:rPr lang="es-ES" sz="1400" dirty="0">
                <a:latin typeface="Open Sans" panose="020B0606030504020204" pitchFamily="34" charset="0"/>
                <a:ea typeface="Open Sans" panose="020B0606030504020204" pitchFamily="34" charset="0"/>
                <a:cs typeface="Open Sans" panose="020B0606030504020204" pitchFamily="34" charset="0"/>
              </a:rPr>
              <a:t>conocimiento básico que debe aplicar</a:t>
            </a:r>
          </a:p>
          <a:p>
            <a:pPr marL="800100" lvl="1" indent="-342900">
              <a:buAutoNum type="alphaLcParenR"/>
            </a:pPr>
            <a:r>
              <a:rPr lang="es-ES" sz="1400" dirty="0">
                <a:latin typeface="Open Sans" panose="020B0606030504020204" pitchFamily="34" charset="0"/>
                <a:ea typeface="Open Sans" panose="020B0606030504020204" pitchFamily="34" charset="0"/>
                <a:cs typeface="Open Sans" panose="020B0606030504020204" pitchFamily="34" charset="0"/>
              </a:rPr>
              <a:t>rol que va a asumir, sus funciones y tono de respuestas; </a:t>
            </a:r>
          </a:p>
          <a:p>
            <a:pPr marL="800100" lvl="1" indent="-342900">
              <a:buAutoNum type="alphaLcParenR"/>
            </a:pPr>
            <a:r>
              <a:rPr lang="es-ES" sz="1400" dirty="0">
                <a:latin typeface="Open Sans" panose="020B0606030504020204" pitchFamily="34" charset="0"/>
                <a:ea typeface="Open Sans" panose="020B0606030504020204" pitchFamily="34" charset="0"/>
                <a:cs typeface="Open Sans" panose="020B0606030504020204" pitchFamily="34" charset="0"/>
              </a:rPr>
              <a:t>su público objetivo; </a:t>
            </a:r>
          </a:p>
          <a:p>
            <a:pPr marL="800100" lvl="1" indent="-342900">
              <a:buAutoNum type="alphaLcParenR"/>
            </a:pPr>
            <a:r>
              <a:rPr lang="es-ES" sz="1400" dirty="0">
                <a:latin typeface="Open Sans" panose="020B0606030504020204" pitchFamily="34" charset="0"/>
                <a:ea typeface="Open Sans" panose="020B0606030504020204" pitchFamily="34" charset="0"/>
                <a:cs typeface="Open Sans" panose="020B0606030504020204" pitchFamily="34" charset="0"/>
              </a:rPr>
              <a:t>objetivos y resultados esperados; </a:t>
            </a:r>
          </a:p>
          <a:p>
            <a:pPr marL="800100" lvl="1" indent="-342900">
              <a:buAutoNum type="alphaLcParenR"/>
            </a:pPr>
            <a:r>
              <a:rPr lang="es-ES" sz="1400" dirty="0">
                <a:latin typeface="Open Sans" panose="020B0606030504020204" pitchFamily="34" charset="0"/>
                <a:ea typeface="Open Sans" panose="020B0606030504020204" pitchFamily="34" charset="0"/>
                <a:cs typeface="Open Sans" panose="020B0606030504020204" pitchFamily="34" charset="0"/>
              </a:rPr>
              <a:t>retos comunes</a:t>
            </a:r>
          </a:p>
          <a:p>
            <a:pPr marL="800100" lvl="1" indent="-342900">
              <a:buAutoNum type="alphaLcParenR"/>
            </a:pPr>
            <a:r>
              <a:rPr lang="es-ES" sz="1400" dirty="0">
                <a:latin typeface="Open Sans" panose="020B0606030504020204" pitchFamily="34" charset="0"/>
                <a:ea typeface="Open Sans" panose="020B0606030504020204" pitchFamily="34" charset="0"/>
                <a:cs typeface="Open Sans" panose="020B0606030504020204" pitchFamily="34" charset="0"/>
              </a:rPr>
              <a:t>cómo deseamos que presente sus resultados para evitar que haga suposiciones.</a:t>
            </a:r>
          </a:p>
          <a:p>
            <a:pPr>
              <a:buFont typeface="Wingdings" panose="05000000000000000000" pitchFamily="2" charset="2"/>
              <a:buChar char="§"/>
            </a:pPr>
            <a:r>
              <a:rPr lang="es-ES" sz="1600" dirty="0">
                <a:latin typeface="Open Sans" panose="020B0606030504020204" pitchFamily="34" charset="0"/>
                <a:ea typeface="Open Sans" panose="020B0606030504020204" pitchFamily="34" charset="0"/>
                <a:cs typeface="Open Sans" panose="020B0606030504020204" pitchFamily="34" charset="0"/>
              </a:rPr>
              <a:t>Ser específico: incluir detalles importantes para obtener respuestas precisas. Las indicaciones vagas reciben respuestas genéricas o indeseadas.</a:t>
            </a:r>
          </a:p>
          <a:p>
            <a:pPr>
              <a:buFont typeface="Wingdings" panose="05000000000000000000" pitchFamily="2" charset="2"/>
              <a:buChar char="§"/>
            </a:pPr>
            <a:r>
              <a:rPr lang="es-ES" sz="1600" dirty="0">
                <a:latin typeface="Open Sans" panose="020B0606030504020204" pitchFamily="34" charset="0"/>
                <a:ea typeface="Open Sans" panose="020B0606030504020204" pitchFamily="34" charset="0"/>
                <a:cs typeface="Open Sans" panose="020B0606030504020204" pitchFamily="34" charset="0"/>
              </a:rPr>
              <a:t>Cuidar la ortografía y gramática.</a:t>
            </a:r>
          </a:p>
          <a:p>
            <a:pPr>
              <a:buFont typeface="Wingdings" panose="05000000000000000000" pitchFamily="2" charset="2"/>
              <a:buChar char="§"/>
            </a:pPr>
            <a:r>
              <a:rPr lang="es-ES" sz="1600" dirty="0">
                <a:latin typeface="Open Sans" panose="020B0606030504020204" pitchFamily="34" charset="0"/>
                <a:ea typeface="Open Sans" panose="020B0606030504020204" pitchFamily="34" charset="0"/>
                <a:cs typeface="Open Sans" panose="020B0606030504020204" pitchFamily="34" charset="0"/>
              </a:rPr>
              <a:t>No suponer ni dar nada por sentado, evitar asumir que el asistente conoce el contexto implícito.</a:t>
            </a:r>
          </a:p>
        </p:txBody>
      </p:sp>
    </p:spTree>
    <p:extLst>
      <p:ext uri="{BB962C8B-B14F-4D97-AF65-F5344CB8AC3E}">
        <p14:creationId xmlns:p14="http://schemas.microsoft.com/office/powerpoint/2010/main" val="19630454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e ajustado la expresión de la pantalla para que muestre un esfuerzo más evidente. La expresión ahora refleja que el ejercicio realmente le cuesta. Espero que esta ilustración cumpla con tus expectativas.">
            <a:extLst>
              <a:ext uri="{FF2B5EF4-FFF2-40B4-BE49-F238E27FC236}">
                <a16:creationId xmlns:a16="http://schemas.microsoft.com/office/drawing/2014/main" id="{2D87E86B-91AD-09D0-AC05-072FEC4C2DFB}"/>
              </a:ext>
            </a:extLst>
          </p:cNvPr>
          <p:cNvPicPr>
            <a:picLocks noChangeAspect="1"/>
          </p:cNvPicPr>
          <p:nvPr/>
        </p:nvPicPr>
        <p:blipFill rotWithShape="1">
          <a:blip r:embed="rId2">
            <a:extLst>
              <a:ext uri="{28A0092B-C50C-407E-A947-70E740481C1C}">
                <a14:useLocalDpi xmlns:a14="http://schemas.microsoft.com/office/drawing/2010/main" val="0"/>
              </a:ext>
            </a:extLst>
          </a:blip>
          <a:srcRect l="-471" r="6831"/>
          <a:stretch/>
        </p:blipFill>
        <p:spPr>
          <a:xfrm>
            <a:off x="6089517" y="10"/>
            <a:ext cx="6102483"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effectLst>
            <a:outerShdw blurRad="50800" dist="38100" dir="10800000" algn="r" rotWithShape="0">
              <a:prstClr val="black">
                <a:alpha val="40000"/>
              </a:prstClr>
            </a:outerShdw>
          </a:effectLst>
        </p:spPr>
      </p:pic>
      <p:sp>
        <p:nvSpPr>
          <p:cNvPr id="8" name="Title 1">
            <a:extLst>
              <a:ext uri="{FF2B5EF4-FFF2-40B4-BE49-F238E27FC236}">
                <a16:creationId xmlns:a16="http://schemas.microsoft.com/office/drawing/2014/main" id="{9DC70B11-084F-3292-C903-BD6A37A5D507}"/>
              </a:ext>
            </a:extLst>
          </p:cNvPr>
          <p:cNvSpPr>
            <a:spLocks noGrp="1"/>
          </p:cNvSpPr>
          <p:nvPr>
            <p:ph type="title"/>
          </p:nvPr>
        </p:nvSpPr>
        <p:spPr>
          <a:xfrm>
            <a:off x="294290" y="365125"/>
            <a:ext cx="5795227" cy="1807305"/>
          </a:xfrm>
        </p:spPr>
        <p:txBody>
          <a:bodyPr>
            <a:normAutofit/>
          </a:bodyPr>
          <a:lstStyle/>
          <a:p>
            <a:r>
              <a:rPr lang="es-VE" sz="2800" dirty="0">
                <a:latin typeface="Open Sans" panose="020B0606030504020204" pitchFamily="34" charset="0"/>
                <a:ea typeface="Open Sans" panose="020B0606030504020204" pitchFamily="34" charset="0"/>
                <a:cs typeface="Open Sans" panose="020B0606030504020204" pitchFamily="34" charset="0"/>
              </a:rPr>
              <a:t>Recomendaciones para desarrollar un asistente</a:t>
            </a:r>
            <a:endParaRPr lang="es-MX" sz="2800"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Content Placeholder 2">
            <a:extLst>
              <a:ext uri="{FF2B5EF4-FFF2-40B4-BE49-F238E27FC236}">
                <a16:creationId xmlns:a16="http://schemas.microsoft.com/office/drawing/2014/main" id="{6C67E456-7B6D-E9AE-3B38-F5BDD7C84C6D}"/>
              </a:ext>
            </a:extLst>
          </p:cNvPr>
          <p:cNvSpPr>
            <a:spLocks noGrp="1"/>
          </p:cNvSpPr>
          <p:nvPr>
            <p:ph idx="1"/>
          </p:nvPr>
        </p:nvSpPr>
        <p:spPr>
          <a:xfrm>
            <a:off x="294290" y="2333297"/>
            <a:ext cx="5795226" cy="3843666"/>
          </a:xfrm>
        </p:spPr>
        <p:txBody>
          <a:bodyPr>
            <a:noAutofit/>
          </a:bodyPr>
          <a:lstStyle/>
          <a:p>
            <a:pPr>
              <a:buFont typeface="Wingdings" panose="05000000000000000000" pitchFamily="2" charset="2"/>
              <a:buChar char="§"/>
            </a:pPr>
            <a:r>
              <a:rPr lang="es-ES" sz="1600" dirty="0">
                <a:latin typeface="Open Sans" panose="020B0606030504020204" pitchFamily="34" charset="0"/>
                <a:ea typeface="Open Sans" panose="020B0606030504020204" pitchFamily="34" charset="0"/>
                <a:cs typeface="Open Sans" panose="020B0606030504020204" pitchFamily="34" charset="0"/>
              </a:rPr>
              <a:t>Pensar en que desconoce la temática, el contexto, los procedimientos y conceptos involucrados en mis tareas.</a:t>
            </a:r>
          </a:p>
          <a:p>
            <a:pPr>
              <a:buFont typeface="Wingdings" panose="05000000000000000000" pitchFamily="2" charset="2"/>
              <a:buChar char="§"/>
            </a:pPr>
            <a:r>
              <a:rPr lang="es-ES" sz="1600" dirty="0">
                <a:latin typeface="Open Sans" panose="020B0606030504020204" pitchFamily="34" charset="0"/>
                <a:ea typeface="Open Sans" panose="020B0606030504020204" pitchFamily="34" charset="0"/>
                <a:cs typeface="Open Sans" panose="020B0606030504020204" pitchFamily="34" charset="0"/>
              </a:rPr>
              <a:t>Probar y experimentar para determinar que da las respuestas que queremos. </a:t>
            </a:r>
          </a:p>
          <a:p>
            <a:pPr>
              <a:buFont typeface="Wingdings" panose="05000000000000000000" pitchFamily="2" charset="2"/>
              <a:buChar char="§"/>
            </a:pPr>
            <a:r>
              <a:rPr lang="es-ES" sz="1600" dirty="0">
                <a:latin typeface="Open Sans" panose="020B0606030504020204" pitchFamily="34" charset="0"/>
                <a:ea typeface="Open Sans" panose="020B0606030504020204" pitchFamily="34" charset="0"/>
                <a:cs typeface="Open Sans" panose="020B0606030504020204" pitchFamily="34" charset="0"/>
              </a:rPr>
              <a:t>Comenzar con cuestiones simples, evaluar resultados y luego integrar varios procesos más complejos.</a:t>
            </a:r>
          </a:p>
          <a:p>
            <a:pPr>
              <a:buFont typeface="Wingdings" panose="05000000000000000000" pitchFamily="2" charset="2"/>
              <a:buChar char="§"/>
            </a:pPr>
            <a:r>
              <a:rPr lang="es-ES" sz="1600" dirty="0">
                <a:latin typeface="Open Sans" panose="020B0606030504020204" pitchFamily="34" charset="0"/>
                <a:ea typeface="Open Sans" panose="020B0606030504020204" pitchFamily="34" charset="0"/>
                <a:cs typeface="Open Sans" panose="020B0606030504020204" pitchFamily="34" charset="0"/>
              </a:rPr>
              <a:t>Poner entre comillas las expresiones y tareas más importantes. Utilizar un vocabulario controlado.</a:t>
            </a:r>
          </a:p>
          <a:p>
            <a:pPr>
              <a:buFont typeface="Wingdings" panose="05000000000000000000" pitchFamily="2" charset="2"/>
              <a:buChar char="§"/>
            </a:pPr>
            <a:r>
              <a:rPr lang="es-ES" sz="1600" dirty="0">
                <a:latin typeface="Open Sans" panose="020B0606030504020204" pitchFamily="34" charset="0"/>
                <a:ea typeface="Open Sans" panose="020B0606030504020204" pitchFamily="34" charset="0"/>
                <a:cs typeface="Open Sans" panose="020B0606030504020204" pitchFamily="34" charset="0"/>
              </a:rPr>
              <a:t>Si quiero que haga una acción empleando los archivos que le adjunte, usar expresiones como: </a:t>
            </a:r>
          </a:p>
          <a:p>
            <a:pPr marL="457200" lvl="1" indent="0">
              <a:buNone/>
            </a:pPr>
            <a:r>
              <a:rPr lang="es-ES" sz="1400" dirty="0">
                <a:latin typeface="Open Sans" panose="020B0606030504020204" pitchFamily="34" charset="0"/>
                <a:ea typeface="Open Sans" panose="020B0606030504020204" pitchFamily="34" charset="0"/>
                <a:cs typeface="Open Sans" panose="020B0606030504020204" pitchFamily="34" charset="0"/>
              </a:rPr>
              <a:t>“con base en el archivo ‘</a:t>
            </a:r>
            <a:r>
              <a:rPr lang="es-ES" sz="1400" dirty="0" err="1">
                <a:latin typeface="Open Sans" panose="020B0606030504020204" pitchFamily="34" charset="0"/>
                <a:ea typeface="Open Sans" panose="020B0606030504020204" pitchFamily="34" charset="0"/>
                <a:cs typeface="Open Sans" panose="020B0606030504020204" pitchFamily="34" charset="0"/>
              </a:rPr>
              <a:t>nombre.extensión</a:t>
            </a:r>
            <a:r>
              <a:rPr lang="es-ES" sz="1400" dirty="0">
                <a:latin typeface="Open Sans" panose="020B0606030504020204" pitchFamily="34" charset="0"/>
                <a:ea typeface="Open Sans" panose="020B0606030504020204" pitchFamily="34" charset="0"/>
                <a:cs typeface="Open Sans" panose="020B0606030504020204" pitchFamily="34" charset="0"/>
              </a:rPr>
              <a:t>’ de la base de conocimiento, realiza…”</a:t>
            </a:r>
          </a:p>
        </p:txBody>
      </p:sp>
    </p:spTree>
    <p:extLst>
      <p:ext uri="{BB962C8B-B14F-4D97-AF65-F5344CB8AC3E}">
        <p14:creationId xmlns:p14="http://schemas.microsoft.com/office/powerpoint/2010/main" val="13713465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group of triangles on a black background&#10;&#10;Description automatically generated">
            <a:extLst>
              <a:ext uri="{FF2B5EF4-FFF2-40B4-BE49-F238E27FC236}">
                <a16:creationId xmlns:a16="http://schemas.microsoft.com/office/drawing/2014/main" id="{D0DEC9D2-1DF3-8E68-C35F-83EC5A01439F}"/>
              </a:ext>
            </a:extLst>
          </p:cNvPr>
          <p:cNvPicPr>
            <a:picLocks noChangeAspect="1"/>
          </p:cNvPicPr>
          <p:nvPr/>
        </p:nvPicPr>
        <p:blipFill>
          <a:blip r:embed="rId2">
            <a:alphaModFix amt="30000"/>
            <a:extLst>
              <a:ext uri="{BEBA8EAE-BF5A-486C-A8C5-ECC9F3942E4B}">
                <a14:imgProps xmlns:a14="http://schemas.microsoft.com/office/drawing/2010/main">
                  <a14:imgLayer r:embed="rId3">
                    <a14:imgEffect>
                      <a14:sharpenSoften amount="-30000"/>
                    </a14:imgEffect>
                  </a14:imgLayer>
                </a14:imgProps>
              </a:ext>
              <a:ext uri="{28A0092B-C50C-407E-A947-70E740481C1C}">
                <a14:useLocalDpi xmlns:a14="http://schemas.microsoft.com/office/drawing/2010/main" val="0"/>
              </a:ext>
            </a:extLst>
          </a:blip>
          <a:stretch>
            <a:fillRect/>
          </a:stretch>
        </p:blipFill>
        <p:spPr>
          <a:xfrm>
            <a:off x="0" y="-424542"/>
            <a:ext cx="14565084" cy="7282542"/>
          </a:xfrm>
          <a:prstGeom prst="rect">
            <a:avLst/>
          </a:prstGeom>
        </p:spPr>
      </p:pic>
      <p:sp>
        <p:nvSpPr>
          <p:cNvPr id="2" name="Title 1">
            <a:extLst>
              <a:ext uri="{FF2B5EF4-FFF2-40B4-BE49-F238E27FC236}">
                <a16:creationId xmlns:a16="http://schemas.microsoft.com/office/drawing/2014/main" id="{4E408A0B-AFFB-188C-7FB8-4E0B53919810}"/>
              </a:ext>
            </a:extLst>
          </p:cNvPr>
          <p:cNvSpPr>
            <a:spLocks noGrp="1"/>
          </p:cNvSpPr>
          <p:nvPr>
            <p:ph type="title"/>
          </p:nvPr>
        </p:nvSpPr>
        <p:spPr>
          <a:xfrm>
            <a:off x="687368" y="365125"/>
            <a:ext cx="10515600" cy="1325563"/>
          </a:xfrm>
        </p:spPr>
        <p:txBody>
          <a:bodyPr>
            <a:normAutofit/>
          </a:bodyPr>
          <a:lstStyle/>
          <a:p>
            <a:r>
              <a:rPr lang="es-VE" sz="2800" dirty="0">
                <a:latin typeface="Open Sans Condensed ExtraBold"/>
              </a:rPr>
              <a:t>Funciones de los asistentes </a:t>
            </a:r>
            <a:br>
              <a:rPr lang="es-VE" sz="2800" dirty="0">
                <a:latin typeface="Open Sans Condensed ExtraBold"/>
              </a:rPr>
            </a:br>
            <a:r>
              <a:rPr lang="es-VE" sz="2800" dirty="0">
                <a:latin typeface="Open Sans Condensed ExtraBold"/>
              </a:rPr>
              <a:t>para supervisar envíos a revistas</a:t>
            </a:r>
            <a:endParaRPr lang="es-MX" sz="2800" dirty="0">
              <a:latin typeface="Open Sans Condensed ExtraBold"/>
            </a:endParaRPr>
          </a:p>
        </p:txBody>
      </p:sp>
      <p:graphicFrame>
        <p:nvGraphicFramePr>
          <p:cNvPr id="19" name="Content Placeholder 18">
            <a:extLst>
              <a:ext uri="{FF2B5EF4-FFF2-40B4-BE49-F238E27FC236}">
                <a16:creationId xmlns:a16="http://schemas.microsoft.com/office/drawing/2014/main" id="{BE6FB01D-34BA-695C-FB74-1C6B0F75F652}"/>
              </a:ext>
            </a:extLst>
          </p:cNvPr>
          <p:cNvGraphicFramePr>
            <a:graphicFrameLocks noGrp="1"/>
          </p:cNvGraphicFramePr>
          <p:nvPr>
            <p:ph idx="1"/>
            <p:extLst>
              <p:ext uri="{D42A27DB-BD31-4B8C-83A1-F6EECF244321}">
                <p14:modId xmlns:p14="http://schemas.microsoft.com/office/powerpoint/2010/main" val="1597923048"/>
              </p:ext>
            </p:extLst>
          </p:nvPr>
        </p:nvGraphicFramePr>
        <p:xfrm>
          <a:off x="522891" y="1825625"/>
          <a:ext cx="11217166"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a:extLst>
              <a:ext uri="{FF2B5EF4-FFF2-40B4-BE49-F238E27FC236}">
                <a16:creationId xmlns:a16="http://schemas.microsoft.com/office/drawing/2014/main" id="{0C9F11FC-22F2-2615-0358-90023A632B8B}"/>
              </a:ext>
            </a:extLst>
          </p:cNvPr>
          <p:cNvSpPr txBox="1"/>
          <p:nvPr/>
        </p:nvSpPr>
        <p:spPr>
          <a:xfrm>
            <a:off x="0" y="6586256"/>
            <a:ext cx="6096000" cy="276999"/>
          </a:xfrm>
          <a:prstGeom prst="rect">
            <a:avLst/>
          </a:prstGeom>
          <a:noFill/>
        </p:spPr>
        <p:txBody>
          <a:bodyPr wrap="square">
            <a:spAutoFit/>
          </a:bodyPr>
          <a:lstStyle/>
          <a:p>
            <a:pPr marL="0" indent="0">
              <a:buNone/>
            </a:pPr>
            <a:r>
              <a:rPr lang="es-MX" sz="1200" dirty="0">
                <a:latin typeface="Open Sans" panose="020B0606030504020204" pitchFamily="34" charset="0"/>
                <a:ea typeface="Open Sans" panose="020B0606030504020204" pitchFamily="34" charset="0"/>
                <a:cs typeface="Open Sans" panose="020B0606030504020204" pitchFamily="34" charset="0"/>
              </a:rPr>
              <a:t>Wiley usa IA para facilitar el proceso de envío (ver </a:t>
            </a:r>
            <a:r>
              <a:rPr lang="en-US" sz="1200" dirty="0">
                <a:latin typeface="Open Sans" panose="020B0606030504020204" pitchFamily="34" charset="0"/>
                <a:ea typeface="Open Sans" panose="020B0606030504020204" pitchFamily="34" charset="0"/>
                <a:cs typeface="Open Sans" panose="020B0606030504020204" pitchFamily="34" charset="0"/>
                <a:hlinkClick r:id="rId9"/>
              </a:rPr>
              <a:t>Wiley Research Exchange</a:t>
            </a:r>
            <a:r>
              <a:rPr lang="es-MX" sz="1200"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6836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graphicEl>
                                              <a:dgm id="{C52067C5-958C-442C-8C83-A2ECCE462FCC}"/>
                                            </p:graphicEl>
                                          </p:spTgt>
                                        </p:tgtEl>
                                        <p:attrNameLst>
                                          <p:attrName>style.visibility</p:attrName>
                                        </p:attrNameLst>
                                      </p:cBhvr>
                                      <p:to>
                                        <p:strVal val="visible"/>
                                      </p:to>
                                    </p:set>
                                    <p:animEffect transition="in" filter="fade">
                                      <p:cBhvr>
                                        <p:cTn id="7" dur="500"/>
                                        <p:tgtEl>
                                          <p:spTgt spid="19">
                                            <p:graphicEl>
                                              <a:dgm id="{C52067C5-958C-442C-8C83-A2ECCE462FC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graphicEl>
                                              <a:dgm id="{B5BA62DD-C8DE-4904-BD1F-922BA82AF015}"/>
                                            </p:graphicEl>
                                          </p:spTgt>
                                        </p:tgtEl>
                                        <p:attrNameLst>
                                          <p:attrName>style.visibility</p:attrName>
                                        </p:attrNameLst>
                                      </p:cBhvr>
                                      <p:to>
                                        <p:strVal val="visible"/>
                                      </p:to>
                                    </p:set>
                                    <p:animEffect transition="in" filter="fade">
                                      <p:cBhvr>
                                        <p:cTn id="12" dur="500"/>
                                        <p:tgtEl>
                                          <p:spTgt spid="19">
                                            <p:graphicEl>
                                              <a:dgm id="{B5BA62DD-C8DE-4904-BD1F-922BA82AF015}"/>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graphicEl>
                                              <a:dgm id="{81DC4ABD-912F-4FFF-8991-1972758C7860}"/>
                                            </p:graphicEl>
                                          </p:spTgt>
                                        </p:tgtEl>
                                        <p:attrNameLst>
                                          <p:attrName>style.visibility</p:attrName>
                                        </p:attrNameLst>
                                      </p:cBhvr>
                                      <p:to>
                                        <p:strVal val="visible"/>
                                      </p:to>
                                    </p:set>
                                    <p:animEffect transition="in" filter="fade">
                                      <p:cBhvr>
                                        <p:cTn id="17" dur="500"/>
                                        <p:tgtEl>
                                          <p:spTgt spid="19">
                                            <p:graphicEl>
                                              <a:dgm id="{81DC4ABD-912F-4FFF-8991-1972758C7860}"/>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graphicEl>
                                              <a:dgm id="{23A30D73-B646-4DDC-9358-9A6D2F1DAA54}"/>
                                            </p:graphicEl>
                                          </p:spTgt>
                                        </p:tgtEl>
                                        <p:attrNameLst>
                                          <p:attrName>style.visibility</p:attrName>
                                        </p:attrNameLst>
                                      </p:cBhvr>
                                      <p:to>
                                        <p:strVal val="visible"/>
                                      </p:to>
                                    </p:set>
                                    <p:animEffect transition="in" filter="fade">
                                      <p:cBhvr>
                                        <p:cTn id="22" dur="500"/>
                                        <p:tgtEl>
                                          <p:spTgt spid="19">
                                            <p:graphicEl>
                                              <a:dgm id="{23A30D73-B646-4DDC-9358-9A6D2F1DAA54}"/>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graphicEl>
                                              <a:dgm id="{FFB3E2A2-1B0F-419A-BB08-6C9EB274A0DF}"/>
                                            </p:graphicEl>
                                          </p:spTgt>
                                        </p:tgtEl>
                                        <p:attrNameLst>
                                          <p:attrName>style.visibility</p:attrName>
                                        </p:attrNameLst>
                                      </p:cBhvr>
                                      <p:to>
                                        <p:strVal val="visible"/>
                                      </p:to>
                                    </p:set>
                                    <p:animEffect transition="in" filter="fade">
                                      <p:cBhvr>
                                        <p:cTn id="27" dur="500"/>
                                        <p:tgtEl>
                                          <p:spTgt spid="19">
                                            <p:graphicEl>
                                              <a:dgm id="{FFB3E2A2-1B0F-419A-BB08-6C9EB274A0DF}"/>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
                                            <p:graphicEl>
                                              <a:dgm id="{CEE741D1-3A61-473B-9556-3D610A869E80}"/>
                                            </p:graphicEl>
                                          </p:spTgt>
                                        </p:tgtEl>
                                        <p:attrNameLst>
                                          <p:attrName>style.visibility</p:attrName>
                                        </p:attrNameLst>
                                      </p:cBhvr>
                                      <p:to>
                                        <p:strVal val="visible"/>
                                      </p:to>
                                    </p:set>
                                    <p:animEffect transition="in" filter="fade">
                                      <p:cBhvr>
                                        <p:cTn id="32" dur="500"/>
                                        <p:tgtEl>
                                          <p:spTgt spid="19">
                                            <p:graphicEl>
                                              <a:dgm id="{CEE741D1-3A61-473B-9556-3D610A869E8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uiExpand="1">
        <p:bldSub>
          <a:bldDgm bld="one" rev="1"/>
        </p:bldSub>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triangles on a black background&#10;&#10;Description automatically generated">
            <a:extLst>
              <a:ext uri="{FF2B5EF4-FFF2-40B4-BE49-F238E27FC236}">
                <a16:creationId xmlns:a16="http://schemas.microsoft.com/office/drawing/2014/main" id="{697FB8C6-608B-AC53-C7E7-F58CF01ACB2C}"/>
              </a:ext>
            </a:extLst>
          </p:cNvPr>
          <p:cNvPicPr>
            <a:picLocks noChangeAspect="1"/>
          </p:cNvPicPr>
          <p:nvPr/>
        </p:nvPicPr>
        <p:blipFill>
          <a:blip r:embed="rId2">
            <a:alphaModFix amt="30000"/>
            <a:extLst>
              <a:ext uri="{BEBA8EAE-BF5A-486C-A8C5-ECC9F3942E4B}">
                <a14:imgProps xmlns:a14="http://schemas.microsoft.com/office/drawing/2010/main">
                  <a14:imgLayer r:embed="rId3">
                    <a14:imgEffect>
                      <a14:sharpenSoften amount="-30000"/>
                    </a14:imgEffect>
                  </a14:imgLayer>
                </a14:imgProps>
              </a:ext>
              <a:ext uri="{28A0092B-C50C-407E-A947-70E740481C1C}">
                <a14:useLocalDpi xmlns:a14="http://schemas.microsoft.com/office/drawing/2010/main" val="0"/>
              </a:ext>
            </a:extLst>
          </a:blip>
          <a:stretch>
            <a:fillRect/>
          </a:stretch>
        </p:blipFill>
        <p:spPr>
          <a:xfrm>
            <a:off x="0" y="-424542"/>
            <a:ext cx="14565084" cy="7282542"/>
          </a:xfrm>
          <a:prstGeom prst="rect">
            <a:avLst/>
          </a:prstGeom>
        </p:spPr>
      </p:pic>
      <p:graphicFrame>
        <p:nvGraphicFramePr>
          <p:cNvPr id="4" name="Content Placeholder 3">
            <a:extLst>
              <a:ext uri="{FF2B5EF4-FFF2-40B4-BE49-F238E27FC236}">
                <a16:creationId xmlns:a16="http://schemas.microsoft.com/office/drawing/2014/main" id="{B2404385-0D73-1317-B279-77CE151F3A5B}"/>
              </a:ext>
            </a:extLst>
          </p:cNvPr>
          <p:cNvGraphicFramePr>
            <a:graphicFrameLocks noGrp="1"/>
          </p:cNvGraphicFramePr>
          <p:nvPr>
            <p:ph idx="1"/>
            <p:extLst>
              <p:ext uri="{D42A27DB-BD31-4B8C-83A1-F6EECF244321}">
                <p14:modId xmlns:p14="http://schemas.microsoft.com/office/powerpoint/2010/main" val="1012930361"/>
              </p:ext>
            </p:extLst>
          </p:nvPr>
        </p:nvGraphicFramePr>
        <p:xfrm>
          <a:off x="1313688" y="357352"/>
          <a:ext cx="10515600" cy="62431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le 1">
            <a:extLst>
              <a:ext uri="{FF2B5EF4-FFF2-40B4-BE49-F238E27FC236}">
                <a16:creationId xmlns:a16="http://schemas.microsoft.com/office/drawing/2014/main" id="{252A5615-91FE-05D3-841D-6229238DCF13}"/>
              </a:ext>
            </a:extLst>
          </p:cNvPr>
          <p:cNvSpPr>
            <a:spLocks noGrp="1"/>
          </p:cNvSpPr>
          <p:nvPr>
            <p:ph type="title"/>
          </p:nvPr>
        </p:nvSpPr>
        <p:spPr>
          <a:xfrm rot="16200000">
            <a:off x="-2766219" y="2766218"/>
            <a:ext cx="6858001" cy="1325563"/>
          </a:xfrm>
        </p:spPr>
        <p:txBody>
          <a:bodyPr>
            <a:normAutofit/>
          </a:bodyPr>
          <a:lstStyle/>
          <a:p>
            <a:pPr algn="ctr"/>
            <a:r>
              <a:rPr lang="es-VE" sz="2800" dirty="0">
                <a:latin typeface="Open Sans Condensed ExtraBold"/>
              </a:rPr>
              <a:t>Diseño del asistente de la revista (alfa)</a:t>
            </a:r>
            <a:endParaRPr lang="es-MX" sz="2800" dirty="0">
              <a:latin typeface="Open Sans Condensed ExtraBold"/>
            </a:endParaRPr>
          </a:p>
        </p:txBody>
      </p:sp>
    </p:spTree>
    <p:extLst>
      <p:ext uri="{BB962C8B-B14F-4D97-AF65-F5344CB8AC3E}">
        <p14:creationId xmlns:p14="http://schemas.microsoft.com/office/powerpoint/2010/main" val="33691480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laughing at a table&#10;&#10;Description automatically generated">
            <a:extLst>
              <a:ext uri="{FF2B5EF4-FFF2-40B4-BE49-F238E27FC236}">
                <a16:creationId xmlns:a16="http://schemas.microsoft.com/office/drawing/2014/main" id="{A8AB531D-060D-846A-4FBA-E017D24D3962}"/>
              </a:ext>
            </a:extLst>
          </p:cNvPr>
          <p:cNvPicPr>
            <a:picLocks noChangeAspect="1"/>
          </p:cNvPicPr>
          <p:nvPr/>
        </p:nvPicPr>
        <p:blipFill rotWithShape="1">
          <a:blip r:embed="rId2">
            <a:extLst>
              <a:ext uri="{28A0092B-C50C-407E-A947-70E740481C1C}">
                <a14:useLocalDpi xmlns:a14="http://schemas.microsoft.com/office/drawing/2010/main" val="0"/>
              </a:ext>
            </a:extLst>
          </a:blip>
          <a:srcRect t="5595" r="1798" b="16713"/>
          <a:stretch/>
        </p:blipFill>
        <p:spPr>
          <a:xfrm>
            <a:off x="3523488" y="10"/>
            <a:ext cx="8668512" cy="6857990"/>
          </a:xfrm>
          <a:prstGeom prst="rect">
            <a:avLst/>
          </a:prstGeom>
        </p:spPr>
      </p:pic>
      <p:sp>
        <p:nvSpPr>
          <p:cNvPr id="17" name="Rectangle 16">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1D91EE9-D204-7756-D08F-90CB0370D9EF}"/>
              </a:ext>
            </a:extLst>
          </p:cNvPr>
          <p:cNvSpPr>
            <a:spLocks noGrp="1"/>
          </p:cNvSpPr>
          <p:nvPr>
            <p:ph type="title"/>
          </p:nvPr>
        </p:nvSpPr>
        <p:spPr>
          <a:xfrm>
            <a:off x="481029" y="1146465"/>
            <a:ext cx="4247725" cy="4574597"/>
          </a:xfrm>
        </p:spPr>
        <p:txBody>
          <a:bodyPr vert="horz" lIns="91440" tIns="45720" rIns="91440" bIns="45720" rtlCol="0" anchor="b">
            <a:normAutofit fontScale="90000"/>
          </a:bodyPr>
          <a:lstStyle/>
          <a:p>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Demostración</a:t>
            </a:r>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b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del </a:t>
            </a: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asistente</a:t>
            </a:r>
            <a:b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br>
            <a:b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br>
            <a:b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¿Es </a:t>
            </a:r>
            <a:r>
              <a:rPr lang="en-US" sz="2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a:t>
            </a: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manuscrito</a:t>
            </a: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adecuado</a:t>
            </a: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 para la </a:t>
            </a:r>
            <a:r>
              <a:rPr lang="en-US" sz="2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revista</a:t>
            </a: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b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br>
            <a:b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Analiza </a:t>
            </a:r>
            <a:r>
              <a:rPr lang="en-US" sz="2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posibles</a:t>
            </a: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errores</a:t>
            </a: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en</a:t>
            </a: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citas</a:t>
            </a: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 y </a:t>
            </a:r>
            <a:r>
              <a:rPr lang="en-US" sz="2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referencias</a:t>
            </a:r>
            <a:b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br>
            <a:b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¿El </a:t>
            </a:r>
            <a:r>
              <a:rPr lang="en-US" sz="2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manuscrito</a:t>
            </a: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cumple</a:t>
            </a: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 con las </a:t>
            </a:r>
            <a:r>
              <a:rPr lang="en-US" sz="2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normas</a:t>
            </a: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 de la </a:t>
            </a:r>
            <a:r>
              <a:rPr lang="en-US" sz="2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revista</a:t>
            </a: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b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br>
            <a:b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2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Realiza</a:t>
            </a: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a:t>
            </a: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análisis</a:t>
            </a: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 de </a:t>
            </a:r>
            <a:r>
              <a:rPr lang="en-US" sz="2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referencias</a:t>
            </a: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 para </a:t>
            </a:r>
            <a:r>
              <a:rPr lang="en-US" sz="2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este</a:t>
            </a: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2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manuscrito</a:t>
            </a:r>
            <a:r>
              <a:rPr lang="en-US" sz="20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endParaRPr lang="en-US" sz="1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57897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descr="A group of people sitting around a table with laptops and tablets&#10;&#10;Description automatically generated">
            <a:extLst>
              <a:ext uri="{FF2B5EF4-FFF2-40B4-BE49-F238E27FC236}">
                <a16:creationId xmlns:a16="http://schemas.microsoft.com/office/drawing/2014/main" id="{F3200BFC-C909-B51A-C7CF-314F8FDD7CB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35000"/>
                    </a14:imgEffect>
                  </a14:imgLayer>
                </a14:imgProps>
              </a:ext>
              <a:ext uri="{28A0092B-C50C-407E-A947-70E740481C1C}">
                <a14:useLocalDpi xmlns:a14="http://schemas.microsoft.com/office/drawing/2010/main" val="0"/>
              </a:ext>
            </a:extLst>
          </a:blip>
          <a:stretch>
            <a:fillRect/>
          </a:stretch>
        </p:blipFill>
        <p:spPr>
          <a:xfrm>
            <a:off x="-6351" y="-495300"/>
            <a:ext cx="12198351" cy="7848600"/>
          </a:xfrm>
          <a:prstGeom prst="rect">
            <a:avLst/>
          </a:prstGeom>
        </p:spPr>
      </p:pic>
      <p:sp>
        <p:nvSpPr>
          <p:cNvPr id="7" name="Rectangle 6">
            <a:extLst>
              <a:ext uri="{FF2B5EF4-FFF2-40B4-BE49-F238E27FC236}">
                <a16:creationId xmlns:a16="http://schemas.microsoft.com/office/drawing/2014/main" id="{5FF4A002-2463-5C4B-1E36-D8F8345E1C2D}"/>
              </a:ext>
            </a:extLst>
          </p:cNvPr>
          <p:cNvSpPr/>
          <p:nvPr/>
        </p:nvSpPr>
        <p:spPr>
          <a:xfrm>
            <a:off x="-266699" y="3162300"/>
            <a:ext cx="12738100" cy="863600"/>
          </a:xfrm>
          <a:prstGeom prst="rect">
            <a:avLst/>
          </a:prstGeom>
          <a:solidFill>
            <a:schemeClr val="bg1">
              <a:lumMod val="95000"/>
              <a:alpha val="50000"/>
            </a:schemeClr>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itle 1">
            <a:extLst>
              <a:ext uri="{FF2B5EF4-FFF2-40B4-BE49-F238E27FC236}">
                <a16:creationId xmlns:a16="http://schemas.microsoft.com/office/drawing/2014/main" id="{2957D40C-1940-4BA8-C28D-96EC68FAB624}"/>
              </a:ext>
            </a:extLst>
          </p:cNvPr>
          <p:cNvSpPr>
            <a:spLocks noGrp="1"/>
          </p:cNvSpPr>
          <p:nvPr>
            <p:ph type="title"/>
          </p:nvPr>
        </p:nvSpPr>
        <p:spPr>
          <a:xfrm>
            <a:off x="1574800" y="3175000"/>
            <a:ext cx="9772650" cy="762000"/>
          </a:xfrm>
          <a:effectLst/>
        </p:spPr>
        <p:txBody>
          <a:bodyPr>
            <a:normAutofit/>
          </a:bodyPr>
          <a:lstStyle/>
          <a:p>
            <a:r>
              <a:rPr lang="es-MX" sz="4400" dirty="0">
                <a:effectLst/>
                <a:latin typeface="Open Sans Condensed ExtraBold" pitchFamily="2" charset="0"/>
                <a:ea typeface="Open Sans Condensed ExtraBold" pitchFamily="2" charset="0"/>
                <a:cs typeface="Open Sans Condensed ExtraBold" pitchFamily="2" charset="0"/>
              </a:rPr>
              <a:t>Actividad  práctica</a:t>
            </a:r>
          </a:p>
        </p:txBody>
      </p:sp>
    </p:spTree>
    <p:extLst>
      <p:ext uri="{BB962C8B-B14F-4D97-AF65-F5344CB8AC3E}">
        <p14:creationId xmlns:p14="http://schemas.microsoft.com/office/powerpoint/2010/main" val="42244219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bg>
      <p:bgPr>
        <a:solidFill>
          <a:schemeClr val="bg1">
            <a:lumMod val="95000"/>
          </a:schemeClr>
        </a:solidFill>
        <a:effectLst/>
      </p:bgPr>
    </p:bg>
    <p:spTree>
      <p:nvGrpSpPr>
        <p:cNvPr id="1" name=""/>
        <p:cNvGrpSpPr/>
        <p:nvPr/>
      </p:nvGrpSpPr>
      <p:grpSpPr>
        <a:xfrm>
          <a:off x="0" y="0"/>
          <a:ext cx="0" cy="0"/>
          <a:chOff x="0" y="0"/>
          <a:chExt cx="0" cy="0"/>
        </a:xfrm>
      </p:grpSpPr>
      <p:pic>
        <p:nvPicPr>
          <p:cNvPr id="13" name="Picture 12" descr="A group of triangles on a black background&#10;&#10;Description automatically generated">
            <a:extLst>
              <a:ext uri="{FF2B5EF4-FFF2-40B4-BE49-F238E27FC236}">
                <a16:creationId xmlns:a16="http://schemas.microsoft.com/office/drawing/2014/main" id="{A259B652-FE01-A69C-BD65-11C3F923BF40}"/>
              </a:ext>
            </a:extLst>
          </p:cNvPr>
          <p:cNvPicPr>
            <a:picLocks noChangeAspect="1"/>
          </p:cNvPicPr>
          <p:nvPr/>
        </p:nvPicPr>
        <p:blipFill>
          <a:blip r:embed="rId2">
            <a:alphaModFix amt="30000"/>
            <a:extLst>
              <a:ext uri="{BEBA8EAE-BF5A-486C-A8C5-ECC9F3942E4B}">
                <a14:imgProps xmlns:a14="http://schemas.microsoft.com/office/drawing/2010/main">
                  <a14:imgLayer r:embed="rId3">
                    <a14:imgEffect>
                      <a14:sharpenSoften amount="-30000"/>
                    </a14:imgEffect>
                  </a14:imgLayer>
                </a14:imgProps>
              </a:ext>
              <a:ext uri="{28A0092B-C50C-407E-A947-70E740481C1C}">
                <a14:useLocalDpi xmlns:a14="http://schemas.microsoft.com/office/drawing/2010/main" val="0"/>
              </a:ext>
            </a:extLst>
          </a:blip>
          <a:stretch>
            <a:fillRect/>
          </a:stretch>
        </p:blipFill>
        <p:spPr>
          <a:xfrm>
            <a:off x="0" y="-424542"/>
            <a:ext cx="14565084" cy="7282542"/>
          </a:xfrm>
          <a:prstGeom prst="rect">
            <a:avLst/>
          </a:prstGeom>
        </p:spPr>
      </p:pic>
      <p:sp>
        <p:nvSpPr>
          <p:cNvPr id="2" name="Title 1">
            <a:extLst>
              <a:ext uri="{FF2B5EF4-FFF2-40B4-BE49-F238E27FC236}">
                <a16:creationId xmlns:a16="http://schemas.microsoft.com/office/drawing/2014/main" id="{869E212F-C3CF-7ECE-AFD9-0E9DB042A839}"/>
              </a:ext>
            </a:extLst>
          </p:cNvPr>
          <p:cNvSpPr>
            <a:spLocks noGrp="1"/>
          </p:cNvSpPr>
          <p:nvPr>
            <p:ph type="title"/>
          </p:nvPr>
        </p:nvSpPr>
        <p:spPr>
          <a:xfrm>
            <a:off x="304800" y="419100"/>
            <a:ext cx="5257800" cy="1555750"/>
          </a:xfrm>
        </p:spPr>
        <p:txBody>
          <a:bodyPr>
            <a:noAutofit/>
          </a:bodyPr>
          <a:lstStyle/>
          <a:p>
            <a:r>
              <a:rPr lang="es-VE" sz="2000" b="1" dirty="0">
                <a:latin typeface="Open Sans" panose="020B0606030504020204" pitchFamily="34" charset="0"/>
                <a:ea typeface="Open Sans" panose="020B0606030504020204" pitchFamily="34" charset="0"/>
                <a:cs typeface="Open Sans" panose="020B0606030504020204" pitchFamily="34" charset="0"/>
              </a:rPr>
              <a:t>Iniciar el desarrollo de un asistente en función de un solo aspecto de las normas de mi revista (o la revista que me guste)</a:t>
            </a:r>
            <a:endParaRPr lang="es-MX" sz="2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Content Placeholder 2">
            <a:extLst>
              <a:ext uri="{FF2B5EF4-FFF2-40B4-BE49-F238E27FC236}">
                <a16:creationId xmlns:a16="http://schemas.microsoft.com/office/drawing/2014/main" id="{FD825CB6-0CF3-33AD-0978-CBFA9B28E0AA}"/>
              </a:ext>
            </a:extLst>
          </p:cNvPr>
          <p:cNvSpPr>
            <a:spLocks noGrp="1"/>
          </p:cNvSpPr>
          <p:nvPr>
            <p:ph idx="1"/>
          </p:nvPr>
        </p:nvSpPr>
        <p:spPr>
          <a:xfrm>
            <a:off x="6457950" y="4405311"/>
            <a:ext cx="4991100" cy="1555751"/>
          </a:xfrm>
        </p:spPr>
        <p:txBody>
          <a:bodyPr>
            <a:normAutofit/>
          </a:bodyPr>
          <a:lstStyle/>
          <a:p>
            <a:pPr marL="0" indent="0" algn="ctr">
              <a:buNone/>
            </a:pPr>
            <a:r>
              <a:rPr lang="es-VE" sz="1200" dirty="0">
                <a:latin typeface="Open Sans" panose="020B0606030504020204" pitchFamily="34" charset="0"/>
                <a:ea typeface="Open Sans" panose="020B0606030504020204" pitchFamily="34" charset="0"/>
                <a:cs typeface="Open Sans" panose="020B0606030504020204" pitchFamily="34" charset="0"/>
              </a:rPr>
              <a:t>3. Probar resultados con documentos publicados de la misma disciplina/área de investigación con la que se trabaja. </a:t>
            </a:r>
          </a:p>
          <a:p>
            <a:pPr marL="0" indent="0" algn="ctr">
              <a:buNone/>
            </a:pPr>
            <a:r>
              <a:rPr lang="es-VE" sz="1200" dirty="0">
                <a:latin typeface="Open Sans" panose="020B0606030504020204" pitchFamily="34" charset="0"/>
                <a:ea typeface="Open Sans" panose="020B0606030504020204" pitchFamily="34" charset="0"/>
                <a:cs typeface="Open Sans" panose="020B0606030504020204" pitchFamily="34" charset="0"/>
              </a:rPr>
              <a:t>Sugerencia: usar un documento bueno para probar el desarrollo y luego usar otro bueno y uno no tan bueno para comprobar su funcionamiento.</a:t>
            </a:r>
          </a:p>
        </p:txBody>
      </p:sp>
      <p:sp>
        <p:nvSpPr>
          <p:cNvPr id="5" name="TextBox 4">
            <a:extLst>
              <a:ext uri="{FF2B5EF4-FFF2-40B4-BE49-F238E27FC236}">
                <a16:creationId xmlns:a16="http://schemas.microsoft.com/office/drawing/2014/main" id="{599C9AE5-850B-6A57-A260-C92AB65698DD}"/>
              </a:ext>
            </a:extLst>
          </p:cNvPr>
          <p:cNvSpPr txBox="1"/>
          <p:nvPr/>
        </p:nvSpPr>
        <p:spPr>
          <a:xfrm>
            <a:off x="923925" y="5041328"/>
            <a:ext cx="4171950" cy="830997"/>
          </a:xfrm>
          <a:prstGeom prst="rect">
            <a:avLst/>
          </a:prstGeom>
          <a:noFill/>
        </p:spPr>
        <p:txBody>
          <a:bodyPr wrap="square">
            <a:spAutoFit/>
          </a:bodyPr>
          <a:lstStyle/>
          <a:p>
            <a:pPr algn="ctr"/>
            <a:r>
              <a:rPr lang="es-VE" sz="1200" dirty="0">
                <a:latin typeface="Open Sans" panose="020B0606030504020204" pitchFamily="34" charset="0"/>
                <a:ea typeface="Open Sans" panose="020B0606030504020204" pitchFamily="34" charset="0"/>
                <a:cs typeface="Open Sans" panose="020B0606030504020204" pitchFamily="34" charset="0"/>
              </a:rPr>
              <a:t>1. Crear una cuenta en </a:t>
            </a:r>
            <a:r>
              <a:rPr lang="es-VE" sz="1200" dirty="0">
                <a:latin typeface="Open Sans" panose="020B0606030504020204" pitchFamily="34" charset="0"/>
                <a:ea typeface="Open Sans" panose="020B0606030504020204" pitchFamily="34" charset="0"/>
                <a:cs typeface="Open Sans" panose="020B0606030504020204" pitchFamily="34" charset="0"/>
                <a:hlinkClick r:id="rId4"/>
              </a:rPr>
              <a:t>https://chat.openai.com</a:t>
            </a:r>
            <a:endParaRPr lang="es-VE" sz="1200" dirty="0">
              <a:latin typeface="Open Sans" panose="020B0606030504020204" pitchFamily="34" charset="0"/>
              <a:ea typeface="Open Sans" panose="020B0606030504020204" pitchFamily="34" charset="0"/>
              <a:cs typeface="Open Sans" panose="020B0606030504020204" pitchFamily="34" charset="0"/>
            </a:endParaRPr>
          </a:p>
          <a:p>
            <a:pPr algn="ctr"/>
            <a:r>
              <a:rPr lang="es-VE" sz="1200" b="1" u="sng" dirty="0">
                <a:latin typeface="Open Sans" panose="020B0606030504020204" pitchFamily="34" charset="0"/>
                <a:ea typeface="Open Sans" panose="020B0606030504020204" pitchFamily="34" charset="0"/>
                <a:cs typeface="Open Sans" panose="020B0606030504020204" pitchFamily="34" charset="0"/>
              </a:rPr>
              <a:t>Si ya tiene una cuenta, ignore este paso</a:t>
            </a:r>
            <a:r>
              <a:rPr lang="es-VE" sz="1200" dirty="0">
                <a:latin typeface="Open Sans" panose="020B0606030504020204" pitchFamily="34" charset="0"/>
                <a:ea typeface="Open Sans" panose="020B0606030504020204" pitchFamily="34" charset="0"/>
                <a:cs typeface="Open Sans" panose="020B0606030504020204" pitchFamily="34" charset="0"/>
              </a:rPr>
              <a:t>. </a:t>
            </a:r>
          </a:p>
          <a:p>
            <a:pPr algn="ctr"/>
            <a:r>
              <a:rPr lang="es-VE" sz="1200" dirty="0">
                <a:latin typeface="Open Sans" panose="020B0606030504020204" pitchFamily="34" charset="0"/>
                <a:ea typeface="Open Sans" panose="020B0606030504020204" pitchFamily="34" charset="0"/>
                <a:cs typeface="Open Sans" panose="020B0606030504020204" pitchFamily="34" charset="0"/>
              </a:rPr>
              <a:t>Sugerencia: crear una cuenta de correo secundaria para esto, por cuestión de protección de datos personales.</a:t>
            </a:r>
          </a:p>
        </p:txBody>
      </p:sp>
      <p:pic>
        <p:nvPicPr>
          <p:cNvPr id="7" name="Picture 6">
            <a:extLst>
              <a:ext uri="{FF2B5EF4-FFF2-40B4-BE49-F238E27FC236}">
                <a16:creationId xmlns:a16="http://schemas.microsoft.com/office/drawing/2014/main" id="{332BD37A-E824-BE5A-70ED-02226BC1645D}"/>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1454150" y="2270855"/>
            <a:ext cx="3111500" cy="2474467"/>
          </a:xfrm>
          <a:prstGeom prst="rect">
            <a:avLst/>
          </a:prstGeom>
          <a:effectLst>
            <a:outerShdw blurRad="63500" sx="102000" sy="102000" algn="ctr" rotWithShape="0">
              <a:prstClr val="black">
                <a:alpha val="40000"/>
              </a:prstClr>
            </a:outerShdw>
          </a:effectLst>
        </p:spPr>
      </p:pic>
      <p:sp>
        <p:nvSpPr>
          <p:cNvPr id="9" name="TextBox 8">
            <a:extLst>
              <a:ext uri="{FF2B5EF4-FFF2-40B4-BE49-F238E27FC236}">
                <a16:creationId xmlns:a16="http://schemas.microsoft.com/office/drawing/2014/main" id="{E000ADA3-5FC4-6009-F369-D60D51D3088F}"/>
              </a:ext>
            </a:extLst>
          </p:cNvPr>
          <p:cNvSpPr txBox="1"/>
          <p:nvPr/>
        </p:nvSpPr>
        <p:spPr>
          <a:xfrm>
            <a:off x="8953500" y="1054994"/>
            <a:ext cx="3073400" cy="1200329"/>
          </a:xfrm>
          <a:prstGeom prst="rect">
            <a:avLst/>
          </a:prstGeom>
          <a:noFill/>
        </p:spPr>
        <p:txBody>
          <a:bodyPr wrap="square">
            <a:spAutoFit/>
          </a:bodyPr>
          <a:lstStyle/>
          <a:p>
            <a:pPr marL="0" algn="ctr"/>
            <a:r>
              <a:rPr lang="es-VE" sz="1200" dirty="0">
                <a:latin typeface="Open Sans" panose="020B0606030504020204" pitchFamily="34" charset="0"/>
                <a:ea typeface="Open Sans" panose="020B0606030504020204" pitchFamily="34" charset="0"/>
                <a:cs typeface="Open Sans" panose="020B0606030504020204" pitchFamily="34" charset="0"/>
              </a:rPr>
              <a:t>2. Desarrollar el asistente en el espacio gratuito, pero limitado </a:t>
            </a:r>
            <a:r>
              <a:rPr lang="es-VE" sz="1200" dirty="0">
                <a:latin typeface="Open Sans" panose="020B0606030504020204" pitchFamily="34" charset="0"/>
                <a:ea typeface="Open Sans" panose="020B0606030504020204" pitchFamily="34" charset="0"/>
                <a:cs typeface="Open Sans" panose="020B0606030504020204" pitchFamily="34" charset="0"/>
                <a:hlinkClick r:id="rId6"/>
              </a:rPr>
              <a:t>https://platform.openai.com/playground/assistants</a:t>
            </a:r>
            <a:r>
              <a:rPr lang="es-VE" sz="1200" dirty="0">
                <a:latin typeface="Open Sans" panose="020B0606030504020204" pitchFamily="34" charset="0"/>
                <a:ea typeface="Open Sans" panose="020B0606030504020204" pitchFamily="34" charset="0"/>
                <a:cs typeface="Open Sans" panose="020B0606030504020204" pitchFamily="34" charset="0"/>
              </a:rPr>
              <a:t> </a:t>
            </a:r>
          </a:p>
          <a:p>
            <a:pPr marL="0" algn="ctr"/>
            <a:r>
              <a:rPr lang="es-VE" sz="1200" dirty="0">
                <a:latin typeface="Open Sans" panose="020B0606030504020204" pitchFamily="34" charset="0"/>
                <a:ea typeface="Open Sans" panose="020B0606030504020204" pitchFamily="34" charset="0"/>
                <a:cs typeface="Open Sans" panose="020B0606030504020204" pitchFamily="34" charset="0"/>
              </a:rPr>
              <a:t>Sugerencia: trabajar en un solo aspecto, ¡porque esto toma mucho tiempo!</a:t>
            </a:r>
          </a:p>
        </p:txBody>
      </p:sp>
      <p:pic>
        <p:nvPicPr>
          <p:cNvPr id="15" name="Picture 14">
            <a:extLst>
              <a:ext uri="{FF2B5EF4-FFF2-40B4-BE49-F238E27FC236}">
                <a16:creationId xmlns:a16="http://schemas.microsoft.com/office/drawing/2014/main" id="{8427A5DA-53C6-E328-4C27-AEB7639BC537}"/>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5886450" y="161900"/>
            <a:ext cx="2952750" cy="3152800"/>
          </a:xfrm>
          <a:prstGeom prst="rect">
            <a:avLst/>
          </a:prstGeom>
        </p:spPr>
      </p:pic>
      <mc:AlternateContent xmlns:mc="http://schemas.openxmlformats.org/markup-compatibility/2006" xmlns:p14="http://schemas.microsoft.com/office/powerpoint/2010/main">
        <mc:Choice Requires="p14">
          <p:contentPart p14:bwMode="auto" r:id="rId8">
            <p14:nvContentPartPr>
              <p14:cNvPr id="21" name="Ink 20">
                <a:extLst>
                  <a:ext uri="{FF2B5EF4-FFF2-40B4-BE49-F238E27FC236}">
                    <a16:creationId xmlns:a16="http://schemas.microsoft.com/office/drawing/2014/main" id="{9F68716A-830A-FC39-E311-C5644C26ACAD}"/>
                  </a:ext>
                </a:extLst>
              </p14:cNvPr>
              <p14:cNvContentPartPr/>
              <p14:nvPr/>
            </p14:nvContentPartPr>
            <p14:xfrm>
              <a:off x="7276820" y="813580"/>
              <a:ext cx="303480" cy="24480"/>
            </p14:xfrm>
          </p:contentPart>
        </mc:Choice>
        <mc:Fallback xmlns="">
          <p:pic>
            <p:nvPicPr>
              <p:cNvPr id="21" name="Ink 20">
                <a:extLst>
                  <a:ext uri="{FF2B5EF4-FFF2-40B4-BE49-F238E27FC236}">
                    <a16:creationId xmlns:a16="http://schemas.microsoft.com/office/drawing/2014/main" id="{9F68716A-830A-FC39-E311-C5644C26ACAD}"/>
                  </a:ext>
                </a:extLst>
              </p:cNvPr>
              <p:cNvPicPr/>
              <p:nvPr/>
            </p:nvPicPr>
            <p:blipFill>
              <a:blip r:embed="rId9"/>
              <a:stretch>
                <a:fillRect/>
              </a:stretch>
            </p:blipFill>
            <p:spPr>
              <a:xfrm>
                <a:off x="7222820" y="705940"/>
                <a:ext cx="41112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2" name="Ink 21">
                <a:extLst>
                  <a:ext uri="{FF2B5EF4-FFF2-40B4-BE49-F238E27FC236}">
                    <a16:creationId xmlns:a16="http://schemas.microsoft.com/office/drawing/2014/main" id="{429D355A-64CB-D79F-C705-881C09EEF185}"/>
                  </a:ext>
                </a:extLst>
              </p14:cNvPr>
              <p14:cNvContentPartPr/>
              <p14:nvPr/>
            </p14:nvContentPartPr>
            <p14:xfrm>
              <a:off x="7276820" y="1299580"/>
              <a:ext cx="512640" cy="34200"/>
            </p14:xfrm>
          </p:contentPart>
        </mc:Choice>
        <mc:Fallback xmlns="">
          <p:pic>
            <p:nvPicPr>
              <p:cNvPr id="22" name="Ink 21">
                <a:extLst>
                  <a:ext uri="{FF2B5EF4-FFF2-40B4-BE49-F238E27FC236}">
                    <a16:creationId xmlns:a16="http://schemas.microsoft.com/office/drawing/2014/main" id="{429D355A-64CB-D79F-C705-881C09EEF185}"/>
                  </a:ext>
                </a:extLst>
              </p:cNvPr>
              <p:cNvPicPr/>
              <p:nvPr/>
            </p:nvPicPr>
            <p:blipFill>
              <a:blip r:embed="rId11"/>
              <a:stretch>
                <a:fillRect/>
              </a:stretch>
            </p:blipFill>
            <p:spPr>
              <a:xfrm>
                <a:off x="7222820" y="1191580"/>
                <a:ext cx="62028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3" name="Ink 22">
                <a:extLst>
                  <a:ext uri="{FF2B5EF4-FFF2-40B4-BE49-F238E27FC236}">
                    <a16:creationId xmlns:a16="http://schemas.microsoft.com/office/drawing/2014/main" id="{23BC49B8-4A05-7B23-5048-3C866F4D1313}"/>
                  </a:ext>
                </a:extLst>
              </p14:cNvPr>
              <p14:cNvContentPartPr/>
              <p14:nvPr/>
            </p14:nvContentPartPr>
            <p14:xfrm>
              <a:off x="7251620" y="2678380"/>
              <a:ext cx="1281600" cy="27720"/>
            </p14:xfrm>
          </p:contentPart>
        </mc:Choice>
        <mc:Fallback xmlns="">
          <p:pic>
            <p:nvPicPr>
              <p:cNvPr id="23" name="Ink 22">
                <a:extLst>
                  <a:ext uri="{FF2B5EF4-FFF2-40B4-BE49-F238E27FC236}">
                    <a16:creationId xmlns:a16="http://schemas.microsoft.com/office/drawing/2014/main" id="{23BC49B8-4A05-7B23-5048-3C866F4D1313}"/>
                  </a:ext>
                </a:extLst>
              </p:cNvPr>
              <p:cNvPicPr/>
              <p:nvPr/>
            </p:nvPicPr>
            <p:blipFill>
              <a:blip r:embed="rId13"/>
              <a:stretch>
                <a:fillRect/>
              </a:stretch>
            </p:blipFill>
            <p:spPr>
              <a:xfrm>
                <a:off x="7197620" y="2570380"/>
                <a:ext cx="138924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4" name="Ink 23">
                <a:extLst>
                  <a:ext uri="{FF2B5EF4-FFF2-40B4-BE49-F238E27FC236}">
                    <a16:creationId xmlns:a16="http://schemas.microsoft.com/office/drawing/2014/main" id="{63981F3E-5CE7-98A9-CF1E-C9CE55A4C612}"/>
                  </a:ext>
                </a:extLst>
              </p14:cNvPr>
              <p14:cNvContentPartPr/>
              <p14:nvPr/>
            </p14:nvContentPartPr>
            <p14:xfrm>
              <a:off x="7251620" y="2894380"/>
              <a:ext cx="1319400" cy="26280"/>
            </p14:xfrm>
          </p:contentPart>
        </mc:Choice>
        <mc:Fallback xmlns="">
          <p:pic>
            <p:nvPicPr>
              <p:cNvPr id="24" name="Ink 23">
                <a:extLst>
                  <a:ext uri="{FF2B5EF4-FFF2-40B4-BE49-F238E27FC236}">
                    <a16:creationId xmlns:a16="http://schemas.microsoft.com/office/drawing/2014/main" id="{63981F3E-5CE7-98A9-CF1E-C9CE55A4C612}"/>
                  </a:ext>
                </a:extLst>
              </p:cNvPr>
              <p:cNvPicPr/>
              <p:nvPr/>
            </p:nvPicPr>
            <p:blipFill>
              <a:blip r:embed="rId15"/>
              <a:stretch>
                <a:fillRect/>
              </a:stretch>
            </p:blipFill>
            <p:spPr>
              <a:xfrm>
                <a:off x="7197620" y="2786740"/>
                <a:ext cx="1427040" cy="241920"/>
              </a:xfrm>
              <a:prstGeom prst="rect">
                <a:avLst/>
              </a:prstGeom>
            </p:spPr>
          </p:pic>
        </mc:Fallback>
      </mc:AlternateContent>
    </p:spTree>
    <p:extLst>
      <p:ext uri="{BB962C8B-B14F-4D97-AF65-F5344CB8AC3E}">
        <p14:creationId xmlns:p14="http://schemas.microsoft.com/office/powerpoint/2010/main" val="1195632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E96A605-FC0B-1AA7-4470-289F16E49FC0}"/>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30000"/>
                    </a14:imgEffect>
                    <a14:imgEffect>
                      <a14:brightnessContrast bright="-1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4" name="Group 13">
            <a:extLst>
              <a:ext uri="{FF2B5EF4-FFF2-40B4-BE49-F238E27FC236}">
                <a16:creationId xmlns:a16="http://schemas.microsoft.com/office/drawing/2014/main" id="{25E766D8-7831-0378-7464-F65BFCCA8587}"/>
              </a:ext>
            </a:extLst>
          </p:cNvPr>
          <p:cNvGrpSpPr/>
          <p:nvPr/>
        </p:nvGrpSpPr>
        <p:grpSpPr>
          <a:xfrm>
            <a:off x="163285" y="398775"/>
            <a:ext cx="6096001" cy="6056455"/>
            <a:chOff x="163285" y="518517"/>
            <a:chExt cx="6096001" cy="6056455"/>
          </a:xfrm>
          <a:effectLst>
            <a:outerShdw blurRad="63500" sx="102000" sy="102000" algn="ctr" rotWithShape="0">
              <a:prstClr val="black">
                <a:alpha val="40000"/>
              </a:prstClr>
            </a:outerShdw>
          </a:effectLst>
        </p:grpSpPr>
        <p:pic>
          <p:nvPicPr>
            <p:cNvPr id="8" name="Picture 7">
              <a:extLst>
                <a:ext uri="{FF2B5EF4-FFF2-40B4-BE49-F238E27FC236}">
                  <a16:creationId xmlns:a16="http://schemas.microsoft.com/office/drawing/2014/main" id="{BF4ED3B0-5615-C992-699C-42CE4C6A8847}"/>
                </a:ext>
              </a:extLst>
            </p:cNvPr>
            <p:cNvPicPr>
              <a:picLocks noChangeAspect="1"/>
            </p:cNvPicPr>
            <p:nvPr/>
          </p:nvPicPr>
          <p:blipFill rotWithShape="1">
            <a:blip r:embed="rId4">
              <a:alphaModFix amt="90000"/>
              <a:extLst>
                <a:ext uri="{28A0092B-C50C-407E-A947-70E740481C1C}">
                  <a14:useLocalDpi xmlns:a14="http://schemas.microsoft.com/office/drawing/2010/main" val="0"/>
                </a:ext>
              </a:extLst>
            </a:blip>
            <a:srcRect/>
            <a:stretch/>
          </p:blipFill>
          <p:spPr>
            <a:xfrm>
              <a:off x="163285" y="518517"/>
              <a:ext cx="6096001" cy="5391040"/>
            </a:xfrm>
            <a:prstGeom prst="rect">
              <a:avLst/>
            </a:prstGeom>
            <a:effectLst/>
          </p:spPr>
        </p:pic>
        <p:pic>
          <p:nvPicPr>
            <p:cNvPr id="9" name="Picture 8">
              <a:extLst>
                <a:ext uri="{FF2B5EF4-FFF2-40B4-BE49-F238E27FC236}">
                  <a16:creationId xmlns:a16="http://schemas.microsoft.com/office/drawing/2014/main" id="{B2158717-B092-F6E6-EC73-DBDE732A7FA1}"/>
                </a:ext>
              </a:extLst>
            </p:cNvPr>
            <p:cNvPicPr>
              <a:picLocks noChangeAspect="1"/>
            </p:cNvPicPr>
            <p:nvPr/>
          </p:nvPicPr>
          <p:blipFill rotWithShape="1">
            <a:blip r:embed="rId5">
              <a:alphaModFix amt="90000"/>
              <a:extLst>
                <a:ext uri="{28A0092B-C50C-407E-A947-70E740481C1C}">
                  <a14:useLocalDpi xmlns:a14="http://schemas.microsoft.com/office/drawing/2010/main" val="0"/>
                </a:ext>
              </a:extLst>
            </a:blip>
            <a:srcRect/>
            <a:stretch/>
          </p:blipFill>
          <p:spPr>
            <a:xfrm>
              <a:off x="163285" y="5909558"/>
              <a:ext cx="6096001" cy="665414"/>
            </a:xfrm>
            <a:prstGeom prst="rect">
              <a:avLst/>
            </a:prstGeom>
            <a:effectLst/>
          </p:spPr>
        </p:pic>
      </p:grpSp>
      <p:pic>
        <p:nvPicPr>
          <p:cNvPr id="13" name="Picture 12">
            <a:extLst>
              <a:ext uri="{FF2B5EF4-FFF2-40B4-BE49-F238E27FC236}">
                <a16:creationId xmlns:a16="http://schemas.microsoft.com/office/drawing/2014/main" id="{E968B8EC-7828-338F-D316-B13BC377F6C6}"/>
              </a:ext>
            </a:extLst>
          </p:cNvPr>
          <p:cNvPicPr>
            <a:picLocks noChangeAspect="1"/>
          </p:cNvPicPr>
          <p:nvPr/>
        </p:nvPicPr>
        <p:blipFill rotWithShape="1">
          <a:blip r:embed="rId6">
            <a:alphaModFix amt="90000"/>
            <a:extLst>
              <a:ext uri="{28A0092B-C50C-407E-A947-70E740481C1C}">
                <a14:useLocalDpi xmlns:a14="http://schemas.microsoft.com/office/drawing/2010/main" val="0"/>
              </a:ext>
            </a:extLst>
          </a:blip>
          <a:srcRect/>
          <a:stretch/>
        </p:blipFill>
        <p:spPr>
          <a:xfrm>
            <a:off x="6879772" y="4389380"/>
            <a:ext cx="4691742" cy="2366705"/>
          </a:xfrm>
          <a:prstGeom prst="rect">
            <a:avLst/>
          </a:prstGeom>
          <a:effectLst>
            <a:outerShdw blurRad="63500" sx="102000" sy="102000" algn="ctr" rotWithShape="0">
              <a:prstClr val="black">
                <a:alpha val="40000"/>
              </a:prstClr>
            </a:outerShdw>
          </a:effectLst>
        </p:spPr>
      </p:pic>
      <p:sp>
        <p:nvSpPr>
          <p:cNvPr id="2" name="TextBox 1">
            <a:extLst>
              <a:ext uri="{FF2B5EF4-FFF2-40B4-BE49-F238E27FC236}">
                <a16:creationId xmlns:a16="http://schemas.microsoft.com/office/drawing/2014/main" id="{21F35F65-50D0-F03B-4BD4-085D18A0DDE6}"/>
              </a:ext>
            </a:extLst>
          </p:cNvPr>
          <p:cNvSpPr txBox="1"/>
          <p:nvPr/>
        </p:nvSpPr>
        <p:spPr>
          <a:xfrm>
            <a:off x="6444342" y="159289"/>
            <a:ext cx="5562601" cy="1692771"/>
          </a:xfrm>
          <a:prstGeom prst="rect">
            <a:avLst/>
          </a:prstGeom>
          <a:noFill/>
        </p:spPr>
        <p:txBody>
          <a:bodyPr wrap="square" rtlCol="0">
            <a:spAutoFit/>
          </a:bodyPr>
          <a:lstStyle/>
          <a:p>
            <a:pPr algn="ctr"/>
            <a:r>
              <a:rPr lang="es-VE"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¡Vota!</a:t>
            </a:r>
          </a:p>
          <a:p>
            <a:pPr algn="ctr"/>
            <a:r>
              <a:rPr lang="es-VE"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¿Estás de acuerdo con </a:t>
            </a:r>
            <a:r>
              <a:rPr lang="es-VE" sz="2800" dirty="0" err="1">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GPT4</a:t>
            </a:r>
            <a:r>
              <a:rPr lang="es-VE" sz="28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a:t>
            </a:r>
          </a:p>
          <a:p>
            <a:pPr algn="ctr"/>
            <a:r>
              <a:rPr lang="es-MX" sz="24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hlinkClick r:id="rId7">
                  <a:extLst>
                    <a:ext uri="{A12FA001-AC4F-418D-AE19-62706E023703}">
                      <ahyp:hlinkClr xmlns:ahyp="http://schemas.microsoft.com/office/drawing/2018/hyperlinkcolor" val="tx"/>
                    </a:ext>
                  </a:extLst>
                </a:hlinkClick>
              </a:rPr>
              <a:t>menti.com</a:t>
            </a:r>
            <a:endParaRPr lang="es-MX" sz="24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endParaRPr>
          </a:p>
          <a:p>
            <a:pPr algn="ctr"/>
            <a:r>
              <a:rPr lang="es-MX" sz="2400" dirty="0">
                <a:solidFill>
                  <a:schemeClr val="bg1">
                    <a:lumMod val="85000"/>
                  </a:schemeClr>
                </a:solidFill>
                <a:effectLst>
                  <a:glow rad="101600">
                    <a:schemeClr val="tx1">
                      <a:alpha val="60000"/>
                    </a:schemeClr>
                  </a:glow>
                  <a:outerShdw blurRad="38100" dist="38100" dir="2700000" algn="tl">
                    <a:srgbClr val="000000">
                      <a:alpha val="43137"/>
                    </a:srgbClr>
                  </a:outerShdw>
                </a:effectLst>
                <a:latin typeface="Open Sans Condensed ExtraBold" pitchFamily="2" charset="0"/>
                <a:ea typeface="Open Sans Condensed ExtraBold" pitchFamily="2" charset="0"/>
                <a:cs typeface="Open Sans Condensed ExtraBold" pitchFamily="2" charset="0"/>
              </a:rPr>
              <a:t>Código: 7832 6580</a:t>
            </a:r>
          </a:p>
        </p:txBody>
      </p:sp>
      <p:sp>
        <p:nvSpPr>
          <p:cNvPr id="5" name="TextBox 4">
            <a:extLst>
              <a:ext uri="{FF2B5EF4-FFF2-40B4-BE49-F238E27FC236}">
                <a16:creationId xmlns:a16="http://schemas.microsoft.com/office/drawing/2014/main" id="{331DA563-8835-F2D9-A59A-181EF0A49777}"/>
              </a:ext>
            </a:extLst>
          </p:cNvPr>
          <p:cNvSpPr txBox="1"/>
          <p:nvPr/>
        </p:nvSpPr>
        <p:spPr>
          <a:xfrm>
            <a:off x="6525" y="6542709"/>
            <a:ext cx="6096000" cy="307777"/>
          </a:xfrm>
          <a:prstGeom prst="rect">
            <a:avLst/>
          </a:prstGeom>
          <a:noFill/>
        </p:spPr>
        <p:txBody>
          <a:bodyPr wrap="square">
            <a:spAutoFit/>
          </a:bodyPr>
          <a:lstStyle/>
          <a:p>
            <a:r>
              <a:rPr lang="es-MX" sz="1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Información generada por </a:t>
            </a:r>
            <a:r>
              <a:rPr lang="es-MX" sz="14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ChatGPT</a:t>
            </a:r>
            <a:r>
              <a:rPr lang="es-MX" sz="14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-4, el 22 de abril de 2024.</a:t>
            </a:r>
          </a:p>
        </p:txBody>
      </p:sp>
      <p:pic>
        <p:nvPicPr>
          <p:cNvPr id="7" name="Picture 6" descr="A qr code on a white background&#10;&#10;Description automatically generated">
            <a:extLst>
              <a:ext uri="{FF2B5EF4-FFF2-40B4-BE49-F238E27FC236}">
                <a16:creationId xmlns:a16="http://schemas.microsoft.com/office/drawing/2014/main" id="{8242056E-84E9-032D-7BDC-4D2EF055248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35017" y="1903670"/>
            <a:ext cx="2381250" cy="2381250"/>
          </a:xfrm>
          <a:prstGeom prst="rect">
            <a:avLst/>
          </a:prstGeom>
        </p:spPr>
      </p:pic>
    </p:spTree>
    <p:extLst>
      <p:ext uri="{BB962C8B-B14F-4D97-AF65-F5344CB8AC3E}">
        <p14:creationId xmlns:p14="http://schemas.microsoft.com/office/powerpoint/2010/main" val="34745693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BA26A7-31E1-F7BE-A243-664F493A0695}"/>
              </a:ext>
            </a:extLst>
          </p:cNvPr>
          <p:cNvSpPr>
            <a:spLocks noGrp="1"/>
          </p:cNvSpPr>
          <p:nvPr>
            <p:ph type="title"/>
          </p:nvPr>
        </p:nvSpPr>
        <p:spPr>
          <a:xfrm>
            <a:off x="572493" y="238539"/>
            <a:ext cx="11018520" cy="1434415"/>
          </a:xfrm>
        </p:spPr>
        <p:txBody>
          <a:bodyPr anchor="b">
            <a:normAutofit/>
          </a:bodyPr>
          <a:lstStyle/>
          <a:p>
            <a:r>
              <a:rPr lang="es-VE" sz="3200" dirty="0">
                <a:latin typeface="Open Sans" panose="020B0606030504020204" pitchFamily="34" charset="0"/>
                <a:ea typeface="Open Sans" panose="020B0606030504020204" pitchFamily="34" charset="0"/>
                <a:cs typeface="Open Sans" panose="020B0606030504020204" pitchFamily="34" charset="0"/>
              </a:rPr>
              <a:t>Conclusión</a:t>
            </a:r>
            <a:endParaRPr lang="en-US" sz="3200" dirty="0">
              <a:latin typeface="Open Sans" panose="020B0606030504020204" pitchFamily="34" charset="0"/>
              <a:ea typeface="Open Sans" panose="020B0606030504020204" pitchFamily="34" charset="0"/>
              <a:cs typeface="Open Sans" panose="020B0606030504020204" pitchFamily="34" charset="0"/>
            </a:endParaRPr>
          </a:p>
        </p:txBody>
      </p:sp>
      <p:sp>
        <p:nvSpPr>
          <p:cNvPr id="1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85F3B5B-129D-4E14-E09C-288AA2A57698}"/>
              </a:ext>
            </a:extLst>
          </p:cNvPr>
          <p:cNvSpPr>
            <a:spLocks noGrp="1"/>
          </p:cNvSpPr>
          <p:nvPr>
            <p:ph idx="1"/>
          </p:nvPr>
        </p:nvSpPr>
        <p:spPr>
          <a:xfrm>
            <a:off x="404459" y="2504124"/>
            <a:ext cx="7344324" cy="3276216"/>
          </a:xfrm>
        </p:spPr>
        <p:txBody>
          <a:bodyPr anchor="t">
            <a:normAutofit/>
          </a:bodyPr>
          <a:lstStyle/>
          <a:p>
            <a:pPr marL="285750" marR="0" indent="-285750">
              <a:spcBef>
                <a:spcPts val="0"/>
              </a:spcBef>
              <a:spcAft>
                <a:spcPts val="800"/>
              </a:spcAft>
              <a:buFont typeface="Wingdings" panose="05000000000000000000" pitchFamily="2" charset="2"/>
              <a:buChar char="§"/>
            </a:pPr>
            <a:r>
              <a:rPr lang="es-MX" sz="1600" kern="100" dirty="0">
                <a:effectLst/>
                <a:latin typeface="Open Sans" panose="020B0606030504020204" pitchFamily="34" charset="0"/>
                <a:ea typeface="Open Sans" panose="020B0606030504020204" pitchFamily="34" charset="0"/>
                <a:cs typeface="Open Sans" panose="020B0606030504020204" pitchFamily="34" charset="0"/>
              </a:rPr>
              <a:t>La IA diversifica y amplia las brechas digitales: quienes pueden usar la herramienta, quienes la usen a profundidad, quienes la puedan pagar.</a:t>
            </a:r>
          </a:p>
          <a:p>
            <a:pPr marL="285750" marR="0" indent="-285750">
              <a:spcBef>
                <a:spcPts val="0"/>
              </a:spcBef>
              <a:spcAft>
                <a:spcPts val="800"/>
              </a:spcAft>
              <a:buFont typeface="Wingdings" panose="05000000000000000000" pitchFamily="2" charset="2"/>
              <a:buChar char="§"/>
            </a:pPr>
            <a:r>
              <a:rPr lang="es-MX" sz="1600" kern="100" dirty="0">
                <a:latin typeface="Open Sans" panose="020B0606030504020204" pitchFamily="34" charset="0"/>
                <a:ea typeface="Open Sans" panose="020B0606030504020204" pitchFamily="34" charset="0"/>
                <a:cs typeface="Open Sans" panose="020B0606030504020204" pitchFamily="34" charset="0"/>
              </a:rPr>
              <a:t>Necesidad de establecer políticas y usos correctos de la IA por parte de los autores, revisores y editores.</a:t>
            </a:r>
          </a:p>
          <a:p>
            <a:pPr marL="285750" marR="0" indent="-285750">
              <a:spcBef>
                <a:spcPts val="0"/>
              </a:spcBef>
              <a:spcAft>
                <a:spcPts val="800"/>
              </a:spcAft>
              <a:buFont typeface="Wingdings" panose="05000000000000000000" pitchFamily="2" charset="2"/>
              <a:buChar char="§"/>
            </a:pPr>
            <a:r>
              <a:rPr lang="es-MX" sz="1600" kern="100" dirty="0">
                <a:effectLst/>
                <a:latin typeface="Open Sans" panose="020B0606030504020204" pitchFamily="34" charset="0"/>
                <a:ea typeface="Open Sans" panose="020B0606030504020204" pitchFamily="34" charset="0"/>
                <a:cs typeface="Open Sans" panose="020B0606030504020204" pitchFamily="34" charset="0"/>
              </a:rPr>
              <a:t>Muchas dudas y </a:t>
            </a:r>
            <a:r>
              <a:rPr lang="es-MX" sz="1600" kern="100" dirty="0">
                <a:latin typeface="Open Sans" panose="020B0606030504020204" pitchFamily="34" charset="0"/>
                <a:ea typeface="Open Sans" panose="020B0606030504020204" pitchFamily="34" charset="0"/>
                <a:cs typeface="Open Sans" panose="020B0606030504020204" pitchFamily="34" charset="0"/>
              </a:rPr>
              <a:t>cuestionamientos alrededor de la ética, integridad y preocupaciones similares a las del plagio.</a:t>
            </a:r>
          </a:p>
          <a:p>
            <a:pPr marL="285750" marR="0" indent="-285750">
              <a:spcBef>
                <a:spcPts val="0"/>
              </a:spcBef>
              <a:spcAft>
                <a:spcPts val="800"/>
              </a:spcAft>
              <a:buFont typeface="Wingdings" panose="05000000000000000000" pitchFamily="2" charset="2"/>
              <a:buChar char="§"/>
            </a:pPr>
            <a:r>
              <a:rPr lang="es-MX" sz="1600" kern="100" dirty="0">
                <a:effectLst/>
                <a:latin typeface="Open Sans" panose="020B0606030504020204" pitchFamily="34" charset="0"/>
                <a:ea typeface="Open Sans" panose="020B0606030504020204" pitchFamily="34" charset="0"/>
                <a:cs typeface="Open Sans" panose="020B0606030504020204" pitchFamily="34" charset="0"/>
              </a:rPr>
              <a:t>Preparar asistentes no es sencillo, requiere tiempo, trabajo y </a:t>
            </a:r>
            <a:r>
              <a:rPr lang="es-MX" sz="1600" kern="100" dirty="0">
                <a:latin typeface="Open Sans" panose="020B0606030504020204" pitchFamily="34" charset="0"/>
                <a:ea typeface="Open Sans" panose="020B0606030504020204" pitchFamily="34" charset="0"/>
                <a:cs typeface="Open Sans" panose="020B0606030504020204" pitchFamily="34" charset="0"/>
              </a:rPr>
              <a:t>paciencia.</a:t>
            </a:r>
          </a:p>
          <a:p>
            <a:pPr marL="285750" marR="0" indent="-285750">
              <a:spcBef>
                <a:spcPts val="0"/>
              </a:spcBef>
              <a:spcAft>
                <a:spcPts val="800"/>
              </a:spcAft>
              <a:buFont typeface="Wingdings" panose="05000000000000000000" pitchFamily="2" charset="2"/>
              <a:buChar char="§"/>
            </a:pPr>
            <a:r>
              <a:rPr lang="es-ES" sz="1600" kern="100" dirty="0">
                <a:effectLst/>
                <a:latin typeface="Open Sans" panose="020B0606030504020204" pitchFamily="34" charset="0"/>
                <a:ea typeface="Open Sans" panose="020B0606030504020204" pitchFamily="34" charset="0"/>
                <a:cs typeface="Open Sans" panose="020B0606030504020204" pitchFamily="34" charset="0"/>
              </a:rPr>
              <a:t>Por sus limitaciones, no puede reemplazar el discernimiento ético y profesional de editores y revisores, hay muchas sutilezas y parámetros implicados y no se puede comprometer la integridad y responsabilidad.</a:t>
            </a:r>
          </a:p>
          <a:p>
            <a:pPr marL="285750" marR="0" indent="-285750">
              <a:spcBef>
                <a:spcPts val="0"/>
              </a:spcBef>
              <a:spcAft>
                <a:spcPts val="800"/>
              </a:spcAft>
              <a:buFont typeface="Wingdings" panose="05000000000000000000" pitchFamily="2" charset="2"/>
              <a:buChar char="§"/>
            </a:pPr>
            <a:r>
              <a:rPr lang="es-ES" sz="1600" kern="100" dirty="0">
                <a:effectLst/>
                <a:latin typeface="Open Sans" panose="020B0606030504020204" pitchFamily="34" charset="0"/>
                <a:ea typeface="Open Sans" panose="020B0606030504020204" pitchFamily="34" charset="0"/>
                <a:cs typeface="Open Sans" panose="020B0606030504020204" pitchFamily="34" charset="0"/>
              </a:rPr>
              <a:t>Es esencial que los editores y revisores se mantengan informados y capacitados sobre las nuevas herramientas.</a:t>
            </a:r>
          </a:p>
        </p:txBody>
      </p:sp>
      <p:pic>
        <p:nvPicPr>
          <p:cNvPr id="6" name="Picture 5" descr="A person's feet standing on a road with arrows pointing to the right&#10;&#10;Description automatically generated">
            <a:extLst>
              <a:ext uri="{FF2B5EF4-FFF2-40B4-BE49-F238E27FC236}">
                <a16:creationId xmlns:a16="http://schemas.microsoft.com/office/drawing/2014/main" id="{D5548647-92DD-CDA9-F221-9329A3FA48F1}"/>
              </a:ext>
            </a:extLst>
          </p:cNvPr>
          <p:cNvPicPr>
            <a:picLocks noChangeAspect="1"/>
          </p:cNvPicPr>
          <p:nvPr/>
        </p:nvPicPr>
        <p:blipFill rotWithShape="1">
          <a:blip r:embed="rId2">
            <a:extLst>
              <a:ext uri="{28A0092B-C50C-407E-A947-70E740481C1C}">
                <a14:useLocalDpi xmlns:a14="http://schemas.microsoft.com/office/drawing/2010/main" val="0"/>
              </a:ext>
            </a:extLst>
          </a:blip>
          <a:srcRect r="3792" b="-3"/>
          <a:stretch/>
        </p:blipFill>
        <p:spPr>
          <a:xfrm>
            <a:off x="7846477" y="2093976"/>
            <a:ext cx="3941064" cy="4096512"/>
          </a:xfrm>
          <a:prstGeom prst="rect">
            <a:avLst/>
          </a:prstGeom>
        </p:spPr>
      </p:pic>
    </p:spTree>
    <p:extLst>
      <p:ext uri="{BB962C8B-B14F-4D97-AF65-F5344CB8AC3E}">
        <p14:creationId xmlns:p14="http://schemas.microsoft.com/office/powerpoint/2010/main" val="6983483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hand holding a globe&#10;&#10;Description automatically generated with low confidence">
            <a:extLst>
              <a:ext uri="{FF2B5EF4-FFF2-40B4-BE49-F238E27FC236}">
                <a16:creationId xmlns:a16="http://schemas.microsoft.com/office/drawing/2014/main" id="{29233075-856D-9586-861A-A8B6BBE447C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53FB473-640C-68F6-987B-29BE54D68179}"/>
              </a:ext>
            </a:extLst>
          </p:cNvPr>
          <p:cNvSpPr>
            <a:spLocks noGrp="1"/>
          </p:cNvSpPr>
          <p:nvPr>
            <p:ph type="title"/>
          </p:nvPr>
        </p:nvSpPr>
        <p:spPr>
          <a:xfrm>
            <a:off x="-19" y="5317240"/>
            <a:ext cx="12191999" cy="744836"/>
          </a:xfrm>
        </p:spPr>
        <p:txBody>
          <a:bodyPr vert="horz" lIns="91440" tIns="45720" rIns="91440" bIns="45720" rtlCol="0" anchor="ctr">
            <a:normAutofit/>
          </a:bodyPr>
          <a:lstStyle/>
          <a:p>
            <a:pPr algn="ctr"/>
            <a:r>
              <a:rPr lang="es-VE" sz="2000" spc="-15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La inteligencia artificial vuelve a hacernos </a:t>
            </a:r>
            <a:r>
              <a:rPr lang="es-ES" sz="2000" spc="-15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reafirmar nuestro compromiso con la excelencia y la ética científica</a:t>
            </a:r>
            <a:endParaRPr lang="es-VE" sz="2000" spc="-15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7039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86B3121B-94EE-8D67-2CC6-8C421EE57716}"/>
              </a:ext>
            </a:extLst>
          </p:cNvPr>
          <p:cNvSpPr/>
          <p:nvPr/>
        </p:nvSpPr>
        <p:spPr>
          <a:xfrm>
            <a:off x="0" y="0"/>
            <a:ext cx="12192000"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pic>
        <p:nvPicPr>
          <p:cNvPr id="2" name="Picture 1" descr="A group of triangles on a black background&#10;&#10;Description automatically generated">
            <a:extLst>
              <a:ext uri="{FF2B5EF4-FFF2-40B4-BE49-F238E27FC236}">
                <a16:creationId xmlns:a16="http://schemas.microsoft.com/office/drawing/2014/main" id="{D8A24663-26D9-71D8-F2FB-E02235CB3BC8}"/>
              </a:ext>
            </a:extLst>
          </p:cNvPr>
          <p:cNvPicPr>
            <a:picLocks noChangeAspect="1"/>
          </p:cNvPicPr>
          <p:nvPr/>
        </p:nvPicPr>
        <p:blipFill>
          <a:blip r:embed="rId3">
            <a:alphaModFix amt="30000"/>
            <a:extLst>
              <a:ext uri="{BEBA8EAE-BF5A-486C-A8C5-ECC9F3942E4B}">
                <a14:imgProps xmlns:a14="http://schemas.microsoft.com/office/drawing/2010/main">
                  <a14:imgLayer r:embed="rId4">
                    <a14:imgEffect>
                      <a14:sharpenSoften amount="-30000"/>
                    </a14:imgEffect>
                  </a14:imgLayer>
                </a14:imgProps>
              </a:ext>
              <a:ext uri="{28A0092B-C50C-407E-A947-70E740481C1C}">
                <a14:useLocalDpi xmlns:a14="http://schemas.microsoft.com/office/drawing/2010/main" val="0"/>
              </a:ext>
            </a:extLst>
          </a:blip>
          <a:stretch>
            <a:fillRect/>
          </a:stretch>
        </p:blipFill>
        <p:spPr>
          <a:xfrm>
            <a:off x="0" y="-424542"/>
            <a:ext cx="14565084" cy="7282542"/>
          </a:xfrm>
          <a:prstGeom prst="rect">
            <a:avLst/>
          </a:prstGeom>
        </p:spPr>
      </p:pic>
      <p:sp>
        <p:nvSpPr>
          <p:cNvPr id="4" name="Title 1">
            <a:extLst>
              <a:ext uri="{FF2B5EF4-FFF2-40B4-BE49-F238E27FC236}">
                <a16:creationId xmlns:a16="http://schemas.microsoft.com/office/drawing/2014/main" id="{8F2256C5-DFE5-46F3-A9C0-BC72E458CA5C}"/>
              </a:ext>
            </a:extLst>
          </p:cNvPr>
          <p:cNvSpPr txBox="1">
            <a:spLocks noChangeArrowheads="1"/>
          </p:cNvSpPr>
          <p:nvPr/>
        </p:nvSpPr>
        <p:spPr>
          <a:xfrm>
            <a:off x="279401" y="387064"/>
            <a:ext cx="4941506" cy="60539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baseline="0">
                <a:solidFill>
                  <a:schemeClr val="accent6"/>
                </a:solidFill>
                <a:latin typeface="Swis721 Cn BT" panose="020B050602020203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VE" altLang="en-US" sz="3200" b="1" i="0" u="none" strike="noStrike" kern="1200" cap="none" spc="0" normalizeH="0" baseline="0" noProof="0" dirty="0">
                <a:ln>
                  <a:noFill/>
                </a:ln>
                <a:solidFill>
                  <a:srgbClr val="004683"/>
                </a:solidFill>
                <a:effectLst/>
                <a:uLnTx/>
                <a:uFillTx/>
                <a:latin typeface="Calibri Light" panose="020F0302020204030204" pitchFamily="34" charset="0"/>
                <a:ea typeface="+mj-ea"/>
                <a:cs typeface="Calibri Light" panose="020F0302020204030204" pitchFamily="34" charset="0"/>
              </a:rPr>
              <a:t>¡Gracias por su atención!</a:t>
            </a:r>
          </a:p>
        </p:txBody>
      </p:sp>
      <p:sp>
        <p:nvSpPr>
          <p:cNvPr id="5" name="Subtitle 2">
            <a:extLst>
              <a:ext uri="{FF2B5EF4-FFF2-40B4-BE49-F238E27FC236}">
                <a16:creationId xmlns:a16="http://schemas.microsoft.com/office/drawing/2014/main" id="{7E31EE99-EF23-414B-B684-73998F590225}"/>
              </a:ext>
            </a:extLst>
          </p:cNvPr>
          <p:cNvSpPr txBox="1">
            <a:spLocks/>
          </p:cNvSpPr>
          <p:nvPr/>
        </p:nvSpPr>
        <p:spPr>
          <a:xfrm>
            <a:off x="279400" y="1418268"/>
            <a:ext cx="4781725" cy="4928471"/>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VE" sz="1600" b="1"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rPr>
              <a:t>Dr. Juan D. Machin-Mastromatteo </a:t>
            </a:r>
            <a:r>
              <a:rPr lang="es-VE" sz="1600" b="1" dirty="0">
                <a:solidFill>
                  <a:srgbClr val="393F3E"/>
                </a:solidFill>
                <a:latin typeface="Calibri Light" panose="020F0302020204030204" pitchFamily="34" charset="0"/>
                <a:cs typeface="Calibri Light" panose="020F0302020204030204" pitchFamily="34" charset="0"/>
              </a:rPr>
              <a:t>@</a:t>
            </a:r>
            <a:r>
              <a:rPr kumimoji="0" lang="es-VE" sz="1600" b="1" i="0" u="none" strike="noStrike" kern="1200" cap="none" spc="0" normalizeH="0" baseline="0" noProof="0" dirty="0" err="1">
                <a:ln>
                  <a:noFill/>
                </a:ln>
                <a:solidFill>
                  <a:srgbClr val="393F3E"/>
                </a:solidFill>
                <a:effectLst/>
                <a:uLnTx/>
                <a:uFillTx/>
                <a:latin typeface="Calibri Light" panose="020F0302020204030204" pitchFamily="34" charset="0"/>
                <a:ea typeface="+mn-ea"/>
                <a:cs typeface="Calibri Light" panose="020F0302020204030204" pitchFamily="34" charset="0"/>
              </a:rPr>
              <a:t>Juantífico</a:t>
            </a:r>
            <a:endParaRPr kumimoji="0" lang="es-VE" sz="1600" b="1"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VE" sz="1600" b="1"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VE" sz="1600" b="1"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rPr>
              <a:t>Si te gustó esta presentación, visita mi canal y suscríbete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VE" sz="1400" b="0"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hlinkClick r:id="rId5"/>
              </a:rPr>
              <a:t>YouTube.com/</a:t>
            </a:r>
            <a:r>
              <a:rPr kumimoji="0" lang="es-VE" sz="1400" b="0" i="0" u="none" strike="noStrike" kern="1200" cap="none" spc="0" normalizeH="0" baseline="0" noProof="0" dirty="0" err="1">
                <a:ln>
                  <a:noFill/>
                </a:ln>
                <a:solidFill>
                  <a:srgbClr val="393F3E"/>
                </a:solidFill>
                <a:effectLst/>
                <a:uLnTx/>
                <a:uFillTx/>
                <a:latin typeface="Calibri Light" panose="020F0302020204030204" pitchFamily="34" charset="0"/>
                <a:ea typeface="+mn-ea"/>
                <a:cs typeface="Calibri Light" panose="020F0302020204030204" pitchFamily="34" charset="0"/>
                <a:hlinkClick r:id="rId5"/>
              </a:rPr>
              <a:t>Juantifico</a:t>
            </a:r>
            <a:endParaRPr kumimoji="0" lang="es-VE" sz="1400" b="0"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s-VE" sz="1400" b="0"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rPr>
              <a:t>Videos sobre información, investigación y publicación científica, con un toque de tecnología, humor y cultura pop.</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s-VE" sz="1600" b="1" i="1"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rPr>
              <a:t>Es Juan, es científico, ¡es </a:t>
            </a:r>
            <a:r>
              <a:rPr kumimoji="0" lang="es-VE" sz="1600" b="1" i="1" u="none" strike="noStrike" kern="1200" cap="none" spc="0" normalizeH="0" baseline="0" noProof="0" dirty="0" err="1">
                <a:ln>
                  <a:noFill/>
                </a:ln>
                <a:solidFill>
                  <a:srgbClr val="393F3E"/>
                </a:solidFill>
                <a:effectLst/>
                <a:uLnTx/>
                <a:uFillTx/>
                <a:latin typeface="Calibri Light" panose="020F0302020204030204" pitchFamily="34" charset="0"/>
                <a:ea typeface="+mn-ea"/>
                <a:cs typeface="Calibri Light" panose="020F0302020204030204" pitchFamily="34" charset="0"/>
              </a:rPr>
              <a:t>Juantífico</a:t>
            </a:r>
            <a:r>
              <a:rPr kumimoji="0" lang="es-VE" sz="1600" b="1" i="1"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rPr>
              <a: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VE" sz="1600" b="1"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VE" sz="1600" b="1"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rPr>
              <a:t>También estoy en: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VE" sz="1400" b="0"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hlinkClick r:id="rId6"/>
              </a:rPr>
              <a:t>@juantifico</a:t>
            </a:r>
            <a:r>
              <a:rPr kumimoji="0" lang="es-VE" sz="1400" b="0"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rPr>
              <a:t> | </a:t>
            </a:r>
            <a:r>
              <a:rPr kumimoji="0" lang="es-VE" sz="1400" b="0"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hlinkClick r:id="rId7"/>
              </a:rPr>
              <a:t>facebook.com/</a:t>
            </a:r>
            <a:r>
              <a:rPr kumimoji="0" lang="es-VE" sz="1400" b="0" i="0" u="none" strike="noStrike" kern="1200" cap="none" spc="0" normalizeH="0" baseline="0" noProof="0" dirty="0" err="1">
                <a:ln>
                  <a:noFill/>
                </a:ln>
                <a:solidFill>
                  <a:srgbClr val="393F3E"/>
                </a:solidFill>
                <a:effectLst/>
                <a:uLnTx/>
                <a:uFillTx/>
                <a:latin typeface="Calibri Light" panose="020F0302020204030204" pitchFamily="34" charset="0"/>
                <a:ea typeface="+mn-ea"/>
                <a:cs typeface="Calibri Light" panose="020F0302020204030204" pitchFamily="34" charset="0"/>
                <a:hlinkClick r:id="rId7"/>
              </a:rPr>
              <a:t>machinmastromatteo</a:t>
            </a:r>
            <a:endParaRPr kumimoji="0" lang="es-VE" sz="1400" b="0"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VE" sz="1400" b="0"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hlinkClick r:id="rId8"/>
              </a:rPr>
              <a:t>es.slideshare.net/</a:t>
            </a:r>
            <a:r>
              <a:rPr kumimoji="0" lang="es-VE" sz="1400" b="0" i="0" u="none" strike="noStrike" kern="1200" cap="none" spc="0" normalizeH="0" baseline="0" noProof="0" dirty="0" err="1">
                <a:ln>
                  <a:noFill/>
                </a:ln>
                <a:solidFill>
                  <a:srgbClr val="393F3E"/>
                </a:solidFill>
                <a:effectLst/>
                <a:uLnTx/>
                <a:uFillTx/>
                <a:latin typeface="Calibri Light" panose="020F0302020204030204" pitchFamily="34" charset="0"/>
                <a:ea typeface="+mn-ea"/>
                <a:cs typeface="Calibri Light" panose="020F0302020204030204" pitchFamily="34" charset="0"/>
                <a:hlinkClick r:id="rId8"/>
              </a:rPr>
              <a:t>judamasmas</a:t>
            </a:r>
            <a:r>
              <a:rPr kumimoji="0" lang="es-VE" sz="1400" b="0"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rPr>
              <a:t> | </a:t>
            </a:r>
            <a:r>
              <a:rPr kumimoji="0" lang="es-VE" sz="1400" b="0"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hlinkClick r:id="rId9"/>
              </a:rPr>
              <a:t>tiktok.com/@juantifico</a:t>
            </a:r>
            <a:endParaRPr kumimoji="0" lang="es-VE" sz="1400" b="0"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VE" sz="1400" b="0"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hlinkClick r:id="rId10"/>
              </a:rPr>
              <a:t>instagram.com/</a:t>
            </a:r>
            <a:r>
              <a:rPr kumimoji="0" lang="es-VE" sz="1400" b="0" i="0" u="none" strike="noStrike" kern="1200" cap="none" spc="0" normalizeH="0" baseline="0" noProof="0" dirty="0" err="1">
                <a:ln>
                  <a:noFill/>
                </a:ln>
                <a:solidFill>
                  <a:srgbClr val="393F3E"/>
                </a:solidFill>
                <a:effectLst/>
                <a:uLnTx/>
                <a:uFillTx/>
                <a:latin typeface="Calibri Light" panose="020F0302020204030204" pitchFamily="34" charset="0"/>
                <a:ea typeface="+mn-ea"/>
                <a:cs typeface="Calibri Light" panose="020F0302020204030204" pitchFamily="34" charset="0"/>
                <a:hlinkClick r:id="rId10"/>
              </a:rPr>
              <a:t>juantifico</a:t>
            </a:r>
            <a:r>
              <a:rPr kumimoji="0" lang="es-VE" sz="1400" b="0"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rPr>
              <a:t> | </a:t>
            </a:r>
            <a:r>
              <a:rPr kumimoji="0" lang="es-VE" sz="1400" b="0"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hlinkClick r:id="rId11"/>
              </a:rPr>
              <a:t>juantifico.com</a:t>
            </a:r>
            <a:endParaRPr kumimoji="0" lang="es-VE" sz="1400" b="0"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VE" sz="1600" b="1"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VE" sz="1600" b="1"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rPr>
              <a:t>Apóyame en: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VE" sz="1400" b="0" i="0" u="none" strike="noStrike" kern="1200" cap="none" spc="0" normalizeH="0" baseline="0" noProof="0" dirty="0" err="1">
                <a:ln>
                  <a:noFill/>
                </a:ln>
                <a:solidFill>
                  <a:srgbClr val="393F3E"/>
                </a:solidFill>
                <a:effectLst/>
                <a:uLnTx/>
                <a:uFillTx/>
                <a:latin typeface="Calibri Light" panose="020F0302020204030204" pitchFamily="34" charset="0"/>
                <a:ea typeface="+mn-ea"/>
                <a:cs typeface="Calibri Light" panose="020F0302020204030204" pitchFamily="34" charset="0"/>
                <a:hlinkClick r:id="rId12"/>
              </a:rPr>
              <a:t>Patreon</a:t>
            </a:r>
            <a:r>
              <a:rPr kumimoji="0" lang="es-VE" sz="1400" b="0"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rPr>
              <a:t> |</a:t>
            </a:r>
            <a:r>
              <a:rPr kumimoji="0" lang="es-MX" sz="1400" b="0"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rPr>
              <a:t> </a:t>
            </a:r>
            <a:r>
              <a:rPr kumimoji="0" lang="es-MX" sz="1400" b="0"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hlinkClick r:id="rId13"/>
              </a:rPr>
              <a:t>PayPal</a:t>
            </a:r>
            <a:r>
              <a:rPr kumimoji="0" lang="es-MX" sz="1400" b="0"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rPr>
              <a:t> </a:t>
            </a:r>
            <a:r>
              <a:rPr kumimoji="0" lang="es-VE" sz="1400" b="0"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rPr>
              <a:t>| </a:t>
            </a:r>
            <a:r>
              <a:rPr kumimoji="0" lang="es-VE" sz="1400" b="0"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hlinkClick r:id="rId14"/>
              </a:rPr>
              <a:t>Membresía en YouTube</a:t>
            </a:r>
            <a:endParaRPr kumimoji="0" lang="es-VE" sz="1400" b="0" i="0" u="none" strike="noStrike" kern="1200" cap="none" spc="0" normalizeH="0" baseline="0" noProof="0" dirty="0">
              <a:ln>
                <a:noFill/>
              </a:ln>
              <a:solidFill>
                <a:srgbClr val="393F3E"/>
              </a:solidFill>
              <a:effectLst/>
              <a:uLnTx/>
              <a:uFillTx/>
              <a:latin typeface="Calibri Light" panose="020F0302020204030204" pitchFamily="34" charset="0"/>
              <a:ea typeface="+mn-ea"/>
              <a:cs typeface="Calibri Light" panose="020F0302020204030204" pitchFamily="34" charset="0"/>
            </a:endParaRPr>
          </a:p>
        </p:txBody>
      </p:sp>
      <p:pic>
        <p:nvPicPr>
          <p:cNvPr id="6" name="Picture 5" descr="A person looking at the camera&#10;&#10;Description automatically generated">
            <a:hlinkClick r:id="rId5"/>
            <a:extLst>
              <a:ext uri="{FF2B5EF4-FFF2-40B4-BE49-F238E27FC236}">
                <a16:creationId xmlns:a16="http://schemas.microsoft.com/office/drawing/2014/main" id="{93B7DC02-0A57-439D-AAA6-C810F6064B24}"/>
              </a:ext>
            </a:extLst>
          </p:cNvPr>
          <p:cNvPicPr>
            <a:picLocks noChangeAspect="1"/>
          </p:cNvPicPr>
          <p:nvPr/>
        </p:nvPicPr>
        <p:blipFill rotWithShape="1">
          <a:blip r:embed="rId15" cstate="hqprint">
            <a:extLst>
              <a:ext uri="{28A0092B-C50C-407E-A947-70E740481C1C}">
                <a14:useLocalDpi xmlns:a14="http://schemas.microsoft.com/office/drawing/2010/main" val="0"/>
              </a:ext>
            </a:extLst>
          </a:blip>
          <a:srcRect t="-233"/>
          <a:stretch/>
        </p:blipFill>
        <p:spPr>
          <a:xfrm>
            <a:off x="8686502" y="3014254"/>
            <a:ext cx="1591540" cy="820961"/>
          </a:xfrm>
          <a:prstGeom prst="rect">
            <a:avLst/>
          </a:prstGeom>
        </p:spPr>
      </p:pic>
      <p:pic>
        <p:nvPicPr>
          <p:cNvPr id="9" name="Picture 8" descr="A person sitting in front of a store&#10;&#10;Description automatically generated">
            <a:hlinkClick r:id="rId5"/>
            <a:extLst>
              <a:ext uri="{FF2B5EF4-FFF2-40B4-BE49-F238E27FC236}">
                <a16:creationId xmlns:a16="http://schemas.microsoft.com/office/drawing/2014/main" id="{CBDE06DE-6E70-4A6A-A914-3F4A3D6A5079}"/>
              </a:ext>
            </a:extLst>
          </p:cNvPr>
          <p:cNvPicPr>
            <a:picLocks noChangeAspect="1"/>
          </p:cNvPicPr>
          <p:nvPr/>
        </p:nvPicPr>
        <p:blipFill rotWithShape="1">
          <a:blip r:embed="rId16" cstate="hqprint">
            <a:extLst>
              <a:ext uri="{28A0092B-C50C-407E-A947-70E740481C1C}">
                <a14:useLocalDpi xmlns:a14="http://schemas.microsoft.com/office/drawing/2010/main" val="0"/>
              </a:ext>
            </a:extLst>
          </a:blip>
          <a:srcRect r="-1"/>
          <a:stretch/>
        </p:blipFill>
        <p:spPr>
          <a:xfrm>
            <a:off x="10415461" y="192832"/>
            <a:ext cx="1594926" cy="822960"/>
          </a:xfrm>
          <a:prstGeom prst="rect">
            <a:avLst/>
          </a:prstGeom>
        </p:spPr>
      </p:pic>
      <p:pic>
        <p:nvPicPr>
          <p:cNvPr id="12" name="Picture 11" descr="A picture containing person, man, indoor, book&#10;&#10;Description automatically generated">
            <a:hlinkClick r:id="rId5"/>
            <a:extLst>
              <a:ext uri="{FF2B5EF4-FFF2-40B4-BE49-F238E27FC236}">
                <a16:creationId xmlns:a16="http://schemas.microsoft.com/office/drawing/2014/main" id="{77E69D16-5CA9-4ED4-8002-393545E613A9}"/>
              </a:ext>
            </a:extLst>
          </p:cNvPr>
          <p:cNvPicPr>
            <a:picLocks noChangeAspect="1"/>
          </p:cNvPicPr>
          <p:nvPr/>
        </p:nvPicPr>
        <p:blipFill rotWithShape="1">
          <a:blip r:embed="rId17" cstate="hqprint">
            <a:extLst>
              <a:ext uri="{28A0092B-C50C-407E-A947-70E740481C1C}">
                <a14:useLocalDpi xmlns:a14="http://schemas.microsoft.com/office/drawing/2010/main" val="0"/>
              </a:ext>
            </a:extLst>
          </a:blip>
          <a:srcRect b="-1"/>
          <a:stretch/>
        </p:blipFill>
        <p:spPr>
          <a:xfrm>
            <a:off x="8689889" y="192833"/>
            <a:ext cx="1591540" cy="822960"/>
          </a:xfrm>
          <a:prstGeom prst="rect">
            <a:avLst/>
          </a:prstGeom>
        </p:spPr>
      </p:pic>
      <p:pic>
        <p:nvPicPr>
          <p:cNvPr id="15" name="Picture 14" descr="A person wearing a hat and sunglasses&#10;&#10;Description automatically generated">
            <a:hlinkClick r:id="rId5"/>
            <a:extLst>
              <a:ext uri="{FF2B5EF4-FFF2-40B4-BE49-F238E27FC236}">
                <a16:creationId xmlns:a16="http://schemas.microsoft.com/office/drawing/2014/main" id="{FF548196-12AA-4855-B71A-8611B892E462}"/>
              </a:ext>
            </a:extLst>
          </p:cNvPr>
          <p:cNvPicPr>
            <a:picLocks noChangeAspect="1"/>
          </p:cNvPicPr>
          <p:nvPr/>
        </p:nvPicPr>
        <p:blipFill>
          <a:blip r:embed="rId18" cstate="screen">
            <a:extLst>
              <a:ext uri="{28A0092B-C50C-407E-A947-70E740481C1C}">
                <a14:useLocalDpi xmlns:a14="http://schemas.microsoft.com/office/drawing/2010/main" val="0"/>
              </a:ext>
            </a:extLst>
          </a:blip>
          <a:stretch>
            <a:fillRect/>
          </a:stretch>
        </p:blipFill>
        <p:spPr>
          <a:xfrm>
            <a:off x="8686503" y="1131005"/>
            <a:ext cx="1594926" cy="822961"/>
          </a:xfrm>
          <a:prstGeom prst="rect">
            <a:avLst/>
          </a:prstGeom>
        </p:spPr>
      </p:pic>
      <p:pic>
        <p:nvPicPr>
          <p:cNvPr id="18" name="Picture 17">
            <a:hlinkClick r:id="rId5"/>
            <a:extLst>
              <a:ext uri="{FF2B5EF4-FFF2-40B4-BE49-F238E27FC236}">
                <a16:creationId xmlns:a16="http://schemas.microsoft.com/office/drawing/2014/main" id="{9C2A833F-59D4-4C3F-930A-43D7341AAF2C}"/>
              </a:ext>
            </a:extLst>
          </p:cNvPr>
          <p:cNvPicPr>
            <a:picLocks noChangeAspect="1"/>
          </p:cNvPicPr>
          <p:nvPr/>
        </p:nvPicPr>
        <p:blipFill rotWithShape="1">
          <a:blip r:embed="rId19" cstate="screen">
            <a:extLst>
              <a:ext uri="{28A0092B-C50C-407E-A947-70E740481C1C}">
                <a14:useLocalDpi xmlns:a14="http://schemas.microsoft.com/office/drawing/2010/main" val="0"/>
              </a:ext>
            </a:extLst>
          </a:blip>
          <a:srcRect/>
          <a:stretch/>
        </p:blipFill>
        <p:spPr>
          <a:xfrm>
            <a:off x="8683116" y="4882233"/>
            <a:ext cx="1591540" cy="827321"/>
          </a:xfrm>
          <a:prstGeom prst="rect">
            <a:avLst/>
          </a:prstGeom>
        </p:spPr>
      </p:pic>
      <p:pic>
        <p:nvPicPr>
          <p:cNvPr id="19" name="Picture 18" descr="A picture containing text, person, person, posing&#10;&#10;Description automatically generated">
            <a:extLst>
              <a:ext uri="{FF2B5EF4-FFF2-40B4-BE49-F238E27FC236}">
                <a16:creationId xmlns:a16="http://schemas.microsoft.com/office/drawing/2014/main" id="{DF2F1C7D-A69E-46D6-8B97-07D21C1D6190}"/>
              </a:ext>
            </a:extLst>
          </p:cNvPr>
          <p:cNvPicPr>
            <a:picLocks noChangeAspect="1"/>
          </p:cNvPicPr>
          <p:nvPr/>
        </p:nvPicPr>
        <p:blipFill>
          <a:blip r:embed="rId20" cstate="screen">
            <a:extLst>
              <a:ext uri="{28A0092B-C50C-407E-A947-70E740481C1C}">
                <a14:useLocalDpi xmlns:a14="http://schemas.microsoft.com/office/drawing/2010/main" val="0"/>
              </a:ext>
            </a:extLst>
          </a:blip>
          <a:stretch>
            <a:fillRect/>
          </a:stretch>
        </p:blipFill>
        <p:spPr>
          <a:xfrm>
            <a:off x="8683116" y="5829310"/>
            <a:ext cx="1591540" cy="835857"/>
          </a:xfrm>
          <a:prstGeom prst="rect">
            <a:avLst/>
          </a:prstGeom>
        </p:spPr>
      </p:pic>
      <p:pic>
        <p:nvPicPr>
          <p:cNvPr id="20" name="Picture 19" descr="A picture containing text, person, sign, person&#10;&#10;Description automatically generated">
            <a:extLst>
              <a:ext uri="{FF2B5EF4-FFF2-40B4-BE49-F238E27FC236}">
                <a16:creationId xmlns:a16="http://schemas.microsoft.com/office/drawing/2014/main" id="{A0979914-8690-44FE-AE9C-D67E8AAC0E00}"/>
              </a:ext>
            </a:extLst>
          </p:cNvPr>
          <p:cNvPicPr>
            <a:picLocks noChangeAspect="1"/>
          </p:cNvPicPr>
          <p:nvPr/>
        </p:nvPicPr>
        <p:blipFill>
          <a:blip r:embed="rId21" cstate="screen">
            <a:extLst>
              <a:ext uri="{28A0092B-C50C-407E-A947-70E740481C1C}">
                <a14:useLocalDpi xmlns:a14="http://schemas.microsoft.com/office/drawing/2010/main" val="0"/>
              </a:ext>
            </a:extLst>
          </a:blip>
          <a:stretch>
            <a:fillRect/>
          </a:stretch>
        </p:blipFill>
        <p:spPr>
          <a:xfrm>
            <a:off x="6954157" y="189560"/>
            <a:ext cx="1594927" cy="822960"/>
          </a:xfrm>
          <a:prstGeom prst="rect">
            <a:avLst/>
          </a:prstGeom>
        </p:spPr>
      </p:pic>
      <p:pic>
        <p:nvPicPr>
          <p:cNvPr id="21" name="Picture 20" descr="A picture containing text, person, person, wearing&#10;&#10;Description automatically generated">
            <a:extLst>
              <a:ext uri="{FF2B5EF4-FFF2-40B4-BE49-F238E27FC236}">
                <a16:creationId xmlns:a16="http://schemas.microsoft.com/office/drawing/2014/main" id="{6E80E473-9D22-4760-BFDC-824D066DDAFD}"/>
              </a:ext>
            </a:extLst>
          </p:cNvPr>
          <p:cNvPicPr>
            <a:picLocks noChangeAspect="1"/>
          </p:cNvPicPr>
          <p:nvPr/>
        </p:nvPicPr>
        <p:blipFill>
          <a:blip r:embed="rId22" cstate="screen">
            <a:extLst>
              <a:ext uri="{28A0092B-C50C-407E-A947-70E740481C1C}">
                <a14:useLocalDpi xmlns:a14="http://schemas.microsoft.com/office/drawing/2010/main" val="0"/>
              </a:ext>
            </a:extLst>
          </a:blip>
          <a:stretch>
            <a:fillRect/>
          </a:stretch>
        </p:blipFill>
        <p:spPr>
          <a:xfrm>
            <a:off x="6957544" y="1131004"/>
            <a:ext cx="1594926" cy="822960"/>
          </a:xfrm>
          <a:prstGeom prst="rect">
            <a:avLst/>
          </a:prstGeom>
        </p:spPr>
      </p:pic>
      <p:pic>
        <p:nvPicPr>
          <p:cNvPr id="8" name="Picture 7" descr="A picture containing person, man, holding, computer&#10;&#10;Description automatically generated">
            <a:hlinkClick r:id="rId5"/>
            <a:extLst>
              <a:ext uri="{FF2B5EF4-FFF2-40B4-BE49-F238E27FC236}">
                <a16:creationId xmlns:a16="http://schemas.microsoft.com/office/drawing/2014/main" id="{CE947E19-51E9-40F2-B4DB-CF997C9541F5}"/>
              </a:ext>
            </a:extLst>
          </p:cNvPr>
          <p:cNvPicPr>
            <a:picLocks noChangeAspect="1"/>
          </p:cNvPicPr>
          <p:nvPr/>
        </p:nvPicPr>
        <p:blipFill rotWithShape="1">
          <a:blip r:embed="rId23" cstate="screen">
            <a:extLst>
              <a:ext uri="{28A0092B-C50C-407E-A947-70E740481C1C}">
                <a14:useLocalDpi xmlns:a14="http://schemas.microsoft.com/office/drawing/2010/main" val="0"/>
              </a:ext>
            </a:extLst>
          </a:blip>
          <a:srcRect/>
          <a:stretch/>
        </p:blipFill>
        <p:spPr>
          <a:xfrm>
            <a:off x="10415461" y="1131005"/>
            <a:ext cx="1594926" cy="822960"/>
          </a:xfrm>
          <a:prstGeom prst="rect">
            <a:avLst/>
          </a:prstGeom>
        </p:spPr>
      </p:pic>
      <p:pic>
        <p:nvPicPr>
          <p:cNvPr id="7" name="Picture 6" descr="A picture containing photo, monitor, holding, black&#10;&#10;Description automatically generated">
            <a:hlinkClick r:id="rId5"/>
            <a:extLst>
              <a:ext uri="{FF2B5EF4-FFF2-40B4-BE49-F238E27FC236}">
                <a16:creationId xmlns:a16="http://schemas.microsoft.com/office/drawing/2014/main" id="{005E713E-818B-462A-A4A3-F301B817A0E6}"/>
              </a:ext>
            </a:extLst>
          </p:cNvPr>
          <p:cNvPicPr>
            <a:picLocks noChangeAspect="1"/>
          </p:cNvPicPr>
          <p:nvPr/>
        </p:nvPicPr>
        <p:blipFill rotWithShape="1">
          <a:blip r:embed="rId24" cstate="screen">
            <a:extLst>
              <a:ext uri="{28A0092B-C50C-407E-A947-70E740481C1C}">
                <a14:useLocalDpi xmlns:a14="http://schemas.microsoft.com/office/drawing/2010/main" val="0"/>
              </a:ext>
            </a:extLst>
          </a:blip>
          <a:srcRect/>
          <a:stretch/>
        </p:blipFill>
        <p:spPr>
          <a:xfrm>
            <a:off x="10415462" y="2069178"/>
            <a:ext cx="1594926" cy="831865"/>
          </a:xfrm>
          <a:prstGeom prst="rect">
            <a:avLst/>
          </a:prstGeom>
        </p:spPr>
      </p:pic>
      <p:pic>
        <p:nvPicPr>
          <p:cNvPr id="10" name="Picture 9" descr="A picture containing person, man, table, sitting&#10;&#10;Description automatically generated">
            <a:hlinkClick r:id="rId5"/>
            <a:extLst>
              <a:ext uri="{FF2B5EF4-FFF2-40B4-BE49-F238E27FC236}">
                <a16:creationId xmlns:a16="http://schemas.microsoft.com/office/drawing/2014/main" id="{A1E95716-A4DF-4E80-9E4C-45FF381F5352}"/>
              </a:ext>
            </a:extLst>
          </p:cNvPr>
          <p:cNvPicPr>
            <a:picLocks noChangeAspect="1"/>
          </p:cNvPicPr>
          <p:nvPr/>
        </p:nvPicPr>
        <p:blipFill rotWithShape="1">
          <a:blip r:embed="rId25" cstate="screen">
            <a:extLst>
              <a:ext uri="{28A0092B-C50C-407E-A947-70E740481C1C}">
                <a14:useLocalDpi xmlns:a14="http://schemas.microsoft.com/office/drawing/2010/main" val="0"/>
              </a:ext>
            </a:extLst>
          </a:blip>
          <a:srcRect/>
          <a:stretch/>
        </p:blipFill>
        <p:spPr>
          <a:xfrm>
            <a:off x="10415461" y="3016254"/>
            <a:ext cx="1594926" cy="820960"/>
          </a:xfrm>
          <a:prstGeom prst="rect">
            <a:avLst/>
          </a:prstGeom>
        </p:spPr>
      </p:pic>
      <p:pic>
        <p:nvPicPr>
          <p:cNvPr id="14" name="Picture 13" descr="A person smiling for the camera&#10;&#10;Description automatically generated">
            <a:hlinkClick r:id="rId5"/>
            <a:extLst>
              <a:ext uri="{FF2B5EF4-FFF2-40B4-BE49-F238E27FC236}">
                <a16:creationId xmlns:a16="http://schemas.microsoft.com/office/drawing/2014/main" id="{4CA99DE1-C32E-483C-A21B-AC46BF1FD9A5}"/>
              </a:ext>
            </a:extLst>
          </p:cNvPr>
          <p:cNvPicPr>
            <a:picLocks noChangeAspect="1"/>
          </p:cNvPicPr>
          <p:nvPr/>
        </p:nvPicPr>
        <p:blipFill>
          <a:blip r:embed="rId26" cstate="screen">
            <a:extLst>
              <a:ext uri="{28A0092B-C50C-407E-A947-70E740481C1C}">
                <a14:useLocalDpi xmlns:a14="http://schemas.microsoft.com/office/drawing/2010/main" val="0"/>
              </a:ext>
            </a:extLst>
          </a:blip>
          <a:stretch>
            <a:fillRect/>
          </a:stretch>
        </p:blipFill>
        <p:spPr>
          <a:xfrm>
            <a:off x="10415461" y="3945523"/>
            <a:ext cx="1594926" cy="827863"/>
          </a:xfrm>
          <a:prstGeom prst="rect">
            <a:avLst/>
          </a:prstGeom>
        </p:spPr>
      </p:pic>
      <p:pic>
        <p:nvPicPr>
          <p:cNvPr id="11" name="Picture 10" descr="A person sitting at a table in front of a computer&#10;&#10;Description automatically generated">
            <a:hlinkClick r:id="rId5"/>
            <a:extLst>
              <a:ext uri="{FF2B5EF4-FFF2-40B4-BE49-F238E27FC236}">
                <a16:creationId xmlns:a16="http://schemas.microsoft.com/office/drawing/2014/main" id="{E044650E-7167-4D47-84F2-D308BDBAB90B}"/>
              </a:ext>
            </a:extLst>
          </p:cNvPr>
          <p:cNvPicPr>
            <a:picLocks noChangeAspect="1"/>
          </p:cNvPicPr>
          <p:nvPr/>
        </p:nvPicPr>
        <p:blipFill rotWithShape="1">
          <a:blip r:embed="rId27" cstate="hqprint">
            <a:extLst>
              <a:ext uri="{28A0092B-C50C-407E-A947-70E740481C1C}">
                <a14:useLocalDpi xmlns:a14="http://schemas.microsoft.com/office/drawing/2010/main" val="0"/>
              </a:ext>
            </a:extLst>
          </a:blip>
          <a:srcRect l="-1"/>
          <a:stretch/>
        </p:blipFill>
        <p:spPr>
          <a:xfrm>
            <a:off x="10415463" y="4882235"/>
            <a:ext cx="1594924" cy="827322"/>
          </a:xfrm>
          <a:prstGeom prst="rect">
            <a:avLst/>
          </a:prstGeom>
        </p:spPr>
      </p:pic>
      <p:pic>
        <p:nvPicPr>
          <p:cNvPr id="17" name="Picture 16" descr="A picture containing person, person, photo, holding&#10;&#10;Description automatically generated">
            <a:hlinkClick r:id="rId5"/>
            <a:extLst>
              <a:ext uri="{FF2B5EF4-FFF2-40B4-BE49-F238E27FC236}">
                <a16:creationId xmlns:a16="http://schemas.microsoft.com/office/drawing/2014/main" id="{CFD07084-CD47-455C-8591-A24AAE803866}"/>
              </a:ext>
            </a:extLst>
          </p:cNvPr>
          <p:cNvPicPr>
            <a:picLocks noChangeAspect="1"/>
          </p:cNvPicPr>
          <p:nvPr/>
        </p:nvPicPr>
        <p:blipFill rotWithShape="1">
          <a:blip r:embed="rId28" cstate="screen">
            <a:extLst>
              <a:ext uri="{28A0092B-C50C-407E-A947-70E740481C1C}">
                <a14:useLocalDpi xmlns:a14="http://schemas.microsoft.com/office/drawing/2010/main" val="0"/>
              </a:ext>
            </a:extLst>
          </a:blip>
          <a:srcRect/>
          <a:stretch/>
        </p:blipFill>
        <p:spPr>
          <a:xfrm>
            <a:off x="10415462" y="5829828"/>
            <a:ext cx="1591541" cy="835339"/>
          </a:xfrm>
          <a:prstGeom prst="rect">
            <a:avLst/>
          </a:prstGeom>
        </p:spPr>
      </p:pic>
      <p:pic>
        <p:nvPicPr>
          <p:cNvPr id="33" name="Picture 32" descr="A person wearing a hat and sunglasses&#10;&#10;Description automatically generated with low confidence">
            <a:extLst>
              <a:ext uri="{FF2B5EF4-FFF2-40B4-BE49-F238E27FC236}">
                <a16:creationId xmlns:a16="http://schemas.microsoft.com/office/drawing/2014/main" id="{570EDE7D-97AB-7723-EB0E-EBCD5E7B9958}"/>
              </a:ext>
            </a:extLst>
          </p:cNvPr>
          <p:cNvPicPr>
            <a:picLocks noChangeAspect="1"/>
          </p:cNvPicPr>
          <p:nvPr/>
        </p:nvPicPr>
        <p:blipFill>
          <a:blip r:embed="rId29" cstate="screen">
            <a:extLst>
              <a:ext uri="{28A0092B-C50C-407E-A947-70E740481C1C}">
                <a14:useLocalDpi xmlns:a14="http://schemas.microsoft.com/office/drawing/2010/main" val="0"/>
              </a:ext>
            </a:extLst>
          </a:blip>
          <a:stretch>
            <a:fillRect/>
          </a:stretch>
        </p:blipFill>
        <p:spPr>
          <a:xfrm>
            <a:off x="5220002" y="4882232"/>
            <a:ext cx="1607572" cy="827321"/>
          </a:xfrm>
          <a:prstGeom prst="rect">
            <a:avLst/>
          </a:prstGeom>
        </p:spPr>
      </p:pic>
      <p:pic>
        <p:nvPicPr>
          <p:cNvPr id="34" name="Picture 33" descr="Two men posing for a picture&#10;&#10;Description automatically generated">
            <a:extLst>
              <a:ext uri="{FF2B5EF4-FFF2-40B4-BE49-F238E27FC236}">
                <a16:creationId xmlns:a16="http://schemas.microsoft.com/office/drawing/2014/main" id="{7416378D-EDEF-4840-35DA-755B0C6E3992}"/>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5220907" y="1129429"/>
            <a:ext cx="1610957" cy="830541"/>
          </a:xfrm>
          <a:prstGeom prst="rect">
            <a:avLst/>
          </a:prstGeom>
        </p:spPr>
      </p:pic>
      <p:pic>
        <p:nvPicPr>
          <p:cNvPr id="36" name="Picture 35" descr="A person pointing a large diamond&#10;&#10;Description automatically generated">
            <a:extLst>
              <a:ext uri="{FF2B5EF4-FFF2-40B4-BE49-F238E27FC236}">
                <a16:creationId xmlns:a16="http://schemas.microsoft.com/office/drawing/2014/main" id="{5F12B9FF-865B-FDF2-E2DE-F44E0644B049}"/>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8686502" y="2069177"/>
            <a:ext cx="1588154" cy="831864"/>
          </a:xfrm>
          <a:prstGeom prst="rect">
            <a:avLst/>
          </a:prstGeom>
        </p:spPr>
      </p:pic>
      <p:pic>
        <p:nvPicPr>
          <p:cNvPr id="38" name="Picture 37" descr="A person with his hand on his head&#10;&#10;Description automatically generated">
            <a:extLst>
              <a:ext uri="{FF2B5EF4-FFF2-40B4-BE49-F238E27FC236}">
                <a16:creationId xmlns:a16="http://schemas.microsoft.com/office/drawing/2014/main" id="{6F1DAB4E-DDBB-1104-69B2-8AF26A3BC67E}"/>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5220907" y="3948063"/>
            <a:ext cx="1610053" cy="827863"/>
          </a:xfrm>
          <a:prstGeom prst="rect">
            <a:avLst/>
          </a:prstGeom>
        </p:spPr>
      </p:pic>
      <p:pic>
        <p:nvPicPr>
          <p:cNvPr id="40" name="Picture 39" descr="A person wearing sunglasses and a hoodie sitting at a desk with papers flying in the air&#10;&#10;Description automatically generated">
            <a:extLst>
              <a:ext uri="{FF2B5EF4-FFF2-40B4-BE49-F238E27FC236}">
                <a16:creationId xmlns:a16="http://schemas.microsoft.com/office/drawing/2014/main" id="{B0BDEEA4-81D4-D138-B0A0-409518CEE650}"/>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5214318" y="3014254"/>
            <a:ext cx="1615738" cy="827322"/>
          </a:xfrm>
          <a:prstGeom prst="rect">
            <a:avLst/>
          </a:prstGeom>
        </p:spPr>
      </p:pic>
      <p:pic>
        <p:nvPicPr>
          <p:cNvPr id="16" name="Picture 15" descr="A person pointing at his fingers&#10;&#10;Description automatically generated">
            <a:extLst>
              <a:ext uri="{FF2B5EF4-FFF2-40B4-BE49-F238E27FC236}">
                <a16:creationId xmlns:a16="http://schemas.microsoft.com/office/drawing/2014/main" id="{EB61EEE0-68BC-1FCA-BF98-6D3079415ED6}"/>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6960930" y="3016254"/>
            <a:ext cx="1588154" cy="818961"/>
          </a:xfrm>
          <a:prstGeom prst="rect">
            <a:avLst/>
          </a:prstGeom>
        </p:spPr>
      </p:pic>
      <p:pic>
        <p:nvPicPr>
          <p:cNvPr id="35" name="Picture 34" descr="A person standing on a railing with a person in a hoodie and a person in a purple shirt&#10;&#10;Description automatically generated">
            <a:extLst>
              <a:ext uri="{FF2B5EF4-FFF2-40B4-BE49-F238E27FC236}">
                <a16:creationId xmlns:a16="http://schemas.microsoft.com/office/drawing/2014/main" id="{A6FE749D-18E5-D830-041B-9F11ABA2E2E3}"/>
              </a:ext>
            </a:extLst>
          </p:cNvPr>
          <p:cNvPicPr>
            <a:picLocks noChangeAspect="1"/>
          </p:cNvPicPr>
          <p:nvPr/>
        </p:nvPicPr>
        <p:blipFill rotWithShape="1">
          <a:blip r:embed="rId35">
            <a:extLst>
              <a:ext uri="{28A0092B-C50C-407E-A947-70E740481C1C}">
                <a14:useLocalDpi xmlns:a14="http://schemas.microsoft.com/office/drawing/2010/main" val="0"/>
              </a:ext>
            </a:extLst>
          </a:blip>
          <a:srcRect/>
          <a:stretch/>
        </p:blipFill>
        <p:spPr>
          <a:xfrm>
            <a:off x="6954157" y="3944061"/>
            <a:ext cx="1594925" cy="829326"/>
          </a:xfrm>
          <a:prstGeom prst="rect">
            <a:avLst/>
          </a:prstGeom>
        </p:spPr>
      </p:pic>
      <p:pic>
        <p:nvPicPr>
          <p:cNvPr id="42" name="Picture 41" descr="A person sitting in front of a computer&#10;&#10;Description automatically generated">
            <a:extLst>
              <a:ext uri="{FF2B5EF4-FFF2-40B4-BE49-F238E27FC236}">
                <a16:creationId xmlns:a16="http://schemas.microsoft.com/office/drawing/2014/main" id="{DCE4F79B-249A-1183-C7F9-29CB3C4AC8E9}"/>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6954154" y="5825311"/>
            <a:ext cx="1594926" cy="835857"/>
          </a:xfrm>
          <a:prstGeom prst="rect">
            <a:avLst/>
          </a:prstGeom>
        </p:spPr>
      </p:pic>
      <p:pic>
        <p:nvPicPr>
          <p:cNvPr id="46" name="Picture 45" descr="A person with his hand over his mouth&#10;&#10;Description automatically generated">
            <a:extLst>
              <a:ext uri="{FF2B5EF4-FFF2-40B4-BE49-F238E27FC236}">
                <a16:creationId xmlns:a16="http://schemas.microsoft.com/office/drawing/2014/main" id="{3E7E49D0-6207-0FDF-2971-CA09C25C3E4D}"/>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5220003" y="2062811"/>
            <a:ext cx="1610053" cy="834227"/>
          </a:xfrm>
          <a:prstGeom prst="rect">
            <a:avLst/>
          </a:prstGeom>
        </p:spPr>
      </p:pic>
      <p:pic>
        <p:nvPicPr>
          <p:cNvPr id="49" name="Picture 48" descr="A group of people posing for a photo&#10;&#10;Description automatically generated">
            <a:extLst>
              <a:ext uri="{FF2B5EF4-FFF2-40B4-BE49-F238E27FC236}">
                <a16:creationId xmlns:a16="http://schemas.microsoft.com/office/drawing/2014/main" id="{A02C0522-A046-4235-1398-B5205E549FA5}"/>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5220003" y="192832"/>
            <a:ext cx="1610053" cy="819688"/>
          </a:xfrm>
          <a:prstGeom prst="rect">
            <a:avLst/>
          </a:prstGeom>
        </p:spPr>
      </p:pic>
      <p:pic>
        <p:nvPicPr>
          <p:cNvPr id="51" name="Picture 50" descr="A person with his arms out in the air&#10;&#10;Description automatically generated">
            <a:extLst>
              <a:ext uri="{FF2B5EF4-FFF2-40B4-BE49-F238E27FC236}">
                <a16:creationId xmlns:a16="http://schemas.microsoft.com/office/drawing/2014/main" id="{136A0D0F-7C05-C461-39D0-D4287BDF5A14}"/>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6954154" y="2069177"/>
            <a:ext cx="1594924" cy="827320"/>
          </a:xfrm>
          <a:prstGeom prst="rect">
            <a:avLst/>
          </a:prstGeom>
        </p:spPr>
      </p:pic>
      <p:pic>
        <p:nvPicPr>
          <p:cNvPr id="3" name="Picture 2" descr="A person pointing at a stack of cards&#10;&#10;Description automatically generated">
            <a:hlinkClick r:id="rId40"/>
            <a:extLst>
              <a:ext uri="{FF2B5EF4-FFF2-40B4-BE49-F238E27FC236}">
                <a16:creationId xmlns:a16="http://schemas.microsoft.com/office/drawing/2014/main" id="{C8BA70F9-FF14-5DF8-3A1F-9FA506302EBF}"/>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8689889" y="3944061"/>
            <a:ext cx="1584767" cy="835857"/>
          </a:xfrm>
          <a:prstGeom prst="rect">
            <a:avLst/>
          </a:prstGeom>
        </p:spPr>
      </p:pic>
      <p:pic>
        <p:nvPicPr>
          <p:cNvPr id="23" name="Picture 22" descr="A person sitting in a chair pointing up&#10;&#10;Description automatically generated">
            <a:hlinkClick r:id="rId42"/>
            <a:extLst>
              <a:ext uri="{FF2B5EF4-FFF2-40B4-BE49-F238E27FC236}">
                <a16:creationId xmlns:a16="http://schemas.microsoft.com/office/drawing/2014/main" id="{ABE822DC-9F9A-9AF0-9863-3214FBB53FB7}"/>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5220002" y="5825312"/>
            <a:ext cx="1607572" cy="834227"/>
          </a:xfrm>
          <a:prstGeom prst="rect">
            <a:avLst/>
          </a:prstGeom>
        </p:spPr>
      </p:pic>
      <p:pic>
        <p:nvPicPr>
          <p:cNvPr id="25" name="Picture 24" descr="A person with his hands on his face&#10;&#10;Description automatically generated">
            <a:hlinkClick r:id="rId44"/>
            <a:extLst>
              <a:ext uri="{FF2B5EF4-FFF2-40B4-BE49-F238E27FC236}">
                <a16:creationId xmlns:a16="http://schemas.microsoft.com/office/drawing/2014/main" id="{7D4A303E-D0FE-85F5-9019-D9330DA840A6}"/>
              </a:ext>
            </a:extLst>
          </p:cNvPr>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6954152" y="4882233"/>
            <a:ext cx="1594927" cy="827320"/>
          </a:xfrm>
          <a:prstGeom prst="rect">
            <a:avLst/>
          </a:prstGeom>
        </p:spPr>
      </p:pic>
    </p:spTree>
    <p:extLst>
      <p:ext uri="{BB962C8B-B14F-4D97-AF65-F5344CB8AC3E}">
        <p14:creationId xmlns:p14="http://schemas.microsoft.com/office/powerpoint/2010/main" val="8185753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899</TotalTime>
  <Words>3028</Words>
  <Application>Microsoft Office PowerPoint</Application>
  <PresentationFormat>Widescreen</PresentationFormat>
  <Paragraphs>228</Paragraphs>
  <Slides>40</Slides>
  <Notes>4</Notes>
  <HiddenSlides>2</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40</vt:i4>
      </vt:variant>
    </vt:vector>
  </HeadingPairs>
  <TitlesOfParts>
    <vt:vector size="48" baseType="lpstr">
      <vt:lpstr>Arial</vt:lpstr>
      <vt:lpstr>Calibri</vt:lpstr>
      <vt:lpstr>Calibri Light</vt:lpstr>
      <vt:lpstr>Open Sans</vt:lpstr>
      <vt:lpstr>Open Sans Condensed ExtraBold</vt:lpstr>
      <vt:lpstr>Wingdings</vt:lpstr>
      <vt:lpstr>Office Theme</vt:lpstr>
      <vt:lpstr>1_Office Theme</vt:lpstr>
      <vt:lpstr>Seminario:  Usos y desusos  de la inteligencia artificial  en revistas científicas</vt:lpstr>
      <vt:lpstr>Dr. Juan D. Machin Mastromatteo @Juantífico</vt:lpstr>
      <vt:lpstr>PROGRAMA</vt:lpstr>
      <vt:lpstr>PowerPoint Presentation</vt:lpstr>
      <vt:lpstr>Problemas con la IA  en la investigación  y publicación científica</vt:lpstr>
      <vt:lpstr>Preprint con ChatGPT como coautor</vt:lpstr>
      <vt:lpstr>PowerPoint Presentation</vt:lpstr>
      <vt:lpstr>PowerPoint Presentation</vt:lpstr>
      <vt:lpstr>PowerPoint Presentation</vt:lpstr>
      <vt:lpstr>PowerPoint Presentation</vt:lpstr>
      <vt:lpstr>PowerPoint Presentation</vt:lpstr>
      <vt:lpstr>¿Será por esto que quitaron el texto “regenerar respuesta”?</vt:lpstr>
      <vt:lpstr>PowerPoint Presentation</vt:lpstr>
      <vt:lpstr>Además de citaciones imprecisas,  realiza citaciones falsas</vt:lpstr>
      <vt:lpstr>PowerPoint Presentation</vt:lpstr>
      <vt:lpstr>PowerPoint Presentation</vt:lpstr>
      <vt:lpstr>10 Políticas editoriales sobre el uso de IA</vt:lpstr>
      <vt:lpstr>10 Políticas editoriales sobre el uso de IA</vt:lpstr>
      <vt:lpstr>10 Políticas editoriales sobre el uso de IA</vt:lpstr>
      <vt:lpstr>10 Políticas editoriales sobre el uso de IA</vt:lpstr>
      <vt:lpstr>Sintetizo y comento en mayor profundidad las políticas en el siguiente artículo: Implicaciones y políticas editoriales de la inteligencia artificial</vt:lpstr>
      <vt:lpstr>Por cierto, ¡tenemos convocatoria permanente en la revista!</vt:lpstr>
      <vt:lpstr>¿Ética?  La postura de COPE</vt:lpstr>
      <vt:lpstr>Para qué usar IA en la revista  y la generación de asistentes</vt:lpstr>
      <vt:lpstr>Preguntamos al respecto de estos temas a Chat GPT-4</vt:lpstr>
      <vt:lpstr>PowerPoint Presentation</vt:lpstr>
      <vt:lpstr>Generación de asistentes</vt:lpstr>
      <vt:lpstr>Opciones de configuración  del asistente</vt:lpstr>
      <vt:lpstr>Recomendaciones para desarrollar un asistente</vt:lpstr>
      <vt:lpstr>Recomendaciones para desarrollar un asistente</vt:lpstr>
      <vt:lpstr>Recomendaciones para desarrollar un asistente</vt:lpstr>
      <vt:lpstr>Funciones de los asistentes  para supervisar envíos a revistas</vt:lpstr>
      <vt:lpstr>Diseño del asistente de la revista (alfa)</vt:lpstr>
      <vt:lpstr>Demostración  del asistente   ¿Es el manuscrito adecuado para la revista?  Analiza posibles errores en citas y referencias  ¿El manuscrito cumple con las normas de la revista?  Realiza el análisis de referencias para este manuscrito.</vt:lpstr>
      <vt:lpstr>Actividad  práctica</vt:lpstr>
      <vt:lpstr>Iniciar el desarrollo de un asistente en función de un solo aspecto de las normas de mi revista (o la revista que me guste)</vt:lpstr>
      <vt:lpstr>PowerPoint Presentation</vt:lpstr>
      <vt:lpstr>Conclusión</vt:lpstr>
      <vt:lpstr>La inteligencia artificial vuelve a hacernos reafirmar nuestro compromiso con la excelencia y la ética científica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Juan Machin</dc:creator>
  <cp:lastModifiedBy>Juan Machin</cp:lastModifiedBy>
  <cp:revision>32</cp:revision>
  <dcterms:created xsi:type="dcterms:W3CDTF">2024-04-12T23:26:28Z</dcterms:created>
  <dcterms:modified xsi:type="dcterms:W3CDTF">2024-05-04T16:39:18Z</dcterms:modified>
</cp:coreProperties>
</file>